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5" r:id="rId5"/>
    <p:sldId id="268" r:id="rId6"/>
    <p:sldId id="266" r:id="rId7"/>
    <p:sldId id="261" r:id="rId8"/>
    <p:sldId id="263" r:id="rId9"/>
    <p:sldId id="269"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4629"/>
  </p:normalViewPr>
  <p:slideViewPr>
    <p:cSldViewPr snapToGrid="0">
      <p:cViewPr varScale="1">
        <p:scale>
          <a:sx n="102" d="100"/>
          <a:sy n="102" d="100"/>
        </p:scale>
        <p:origin x="21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36E74A-FC5E-47B8-B6D6-AAF244B68597}"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8BF7A5DB-9C19-47C8-A7AD-ADC89BD15CE5}">
      <dgm:prSet/>
      <dgm:spPr/>
      <dgm:t>
        <a:bodyPr/>
        <a:lstStyle/>
        <a:p>
          <a:r>
            <a:rPr lang="en-US" dirty="0"/>
            <a:t>The motivation and importance behind developing the web app</a:t>
          </a:r>
        </a:p>
      </dgm:t>
    </dgm:pt>
    <dgm:pt modelId="{BA2DF2A6-D7CA-4F15-89D9-4B47E278C0F3}" type="parTrans" cxnId="{883D7B11-D3A0-44EB-AD8C-C1BC6086FA6C}">
      <dgm:prSet/>
      <dgm:spPr/>
      <dgm:t>
        <a:bodyPr/>
        <a:lstStyle/>
        <a:p>
          <a:endParaRPr lang="en-US"/>
        </a:p>
      </dgm:t>
    </dgm:pt>
    <dgm:pt modelId="{3EA3D27B-FBB7-4EC6-B4CC-B9E9BD07CEB4}" type="sibTrans" cxnId="{883D7B11-D3A0-44EB-AD8C-C1BC6086FA6C}">
      <dgm:prSet/>
      <dgm:spPr/>
      <dgm:t>
        <a:bodyPr/>
        <a:lstStyle/>
        <a:p>
          <a:endParaRPr lang="en-US"/>
        </a:p>
      </dgm:t>
    </dgm:pt>
    <dgm:pt modelId="{993BCB74-9441-4756-A6C2-C818AE58044E}">
      <dgm:prSet/>
      <dgm:spPr/>
      <dgm:t>
        <a:bodyPr/>
        <a:lstStyle/>
        <a:p>
          <a:r>
            <a:rPr lang="en-US" dirty="0"/>
            <a:t>Identify key factors influencing decisions</a:t>
          </a:r>
        </a:p>
      </dgm:t>
    </dgm:pt>
    <dgm:pt modelId="{19C092A0-2C43-4DA3-9266-1ADEFD01E271}" type="parTrans" cxnId="{76BE400D-6D57-402F-8422-7EA4BBEE696B}">
      <dgm:prSet/>
      <dgm:spPr/>
      <dgm:t>
        <a:bodyPr/>
        <a:lstStyle/>
        <a:p>
          <a:endParaRPr lang="en-US"/>
        </a:p>
      </dgm:t>
    </dgm:pt>
    <dgm:pt modelId="{E7B00128-0DBF-4E91-B7B8-BDCC838C5FE8}" type="sibTrans" cxnId="{76BE400D-6D57-402F-8422-7EA4BBEE696B}">
      <dgm:prSet/>
      <dgm:spPr/>
      <dgm:t>
        <a:bodyPr/>
        <a:lstStyle/>
        <a:p>
          <a:endParaRPr lang="en-US"/>
        </a:p>
      </dgm:t>
    </dgm:pt>
    <dgm:pt modelId="{5266EEC3-7E02-4305-9A52-F75191E81359}">
      <dgm:prSet/>
      <dgm:spPr/>
      <dgm:t>
        <a:bodyPr/>
        <a:lstStyle/>
        <a:p>
          <a:r>
            <a:rPr lang="en-US" dirty="0"/>
            <a:t>Utilize The American Community Survey (ACS) from the U.S census Bureau</a:t>
          </a:r>
        </a:p>
      </dgm:t>
    </dgm:pt>
    <dgm:pt modelId="{F47D81AE-2206-499F-B4CA-E49798CF44BB}" type="parTrans" cxnId="{CC7B08DD-8BF8-4DB3-8EEA-0CD7FCAD129C}">
      <dgm:prSet/>
      <dgm:spPr/>
      <dgm:t>
        <a:bodyPr/>
        <a:lstStyle/>
        <a:p>
          <a:endParaRPr lang="en-US"/>
        </a:p>
      </dgm:t>
    </dgm:pt>
    <dgm:pt modelId="{1B34949D-3551-4F01-9612-7FB3BC04A003}" type="sibTrans" cxnId="{CC7B08DD-8BF8-4DB3-8EEA-0CD7FCAD129C}">
      <dgm:prSet/>
      <dgm:spPr/>
      <dgm:t>
        <a:bodyPr/>
        <a:lstStyle/>
        <a:p>
          <a:endParaRPr lang="en-US"/>
        </a:p>
      </dgm:t>
    </dgm:pt>
    <dgm:pt modelId="{BF50FA91-2EAA-4CBF-A067-582E9829A3E1}">
      <dgm:prSet/>
      <dgm:spPr/>
      <dgm:t>
        <a:bodyPr/>
        <a:lstStyle/>
        <a:p>
          <a:r>
            <a:rPr lang="en-US" dirty="0"/>
            <a:t>Use the “</a:t>
          </a:r>
          <a:r>
            <a:rPr lang="en-US" dirty="0" err="1"/>
            <a:t>tidycensus</a:t>
          </a:r>
          <a:r>
            <a:rPr lang="en-US" dirty="0"/>
            <a:t>” package to access the ACS data.</a:t>
          </a:r>
        </a:p>
      </dgm:t>
    </dgm:pt>
    <dgm:pt modelId="{C513D5F7-03BC-4945-A588-51C7DF505553}" type="parTrans" cxnId="{834658F0-6217-4855-A65B-8A2CD8D5F05F}">
      <dgm:prSet/>
      <dgm:spPr/>
      <dgm:t>
        <a:bodyPr/>
        <a:lstStyle/>
        <a:p>
          <a:endParaRPr lang="en-US"/>
        </a:p>
      </dgm:t>
    </dgm:pt>
    <dgm:pt modelId="{DDF27D08-B701-420C-BB6F-77D1CAB4CAF7}" type="sibTrans" cxnId="{834658F0-6217-4855-A65B-8A2CD8D5F05F}">
      <dgm:prSet/>
      <dgm:spPr/>
      <dgm:t>
        <a:bodyPr/>
        <a:lstStyle/>
        <a:p>
          <a:endParaRPr lang="en-US"/>
        </a:p>
      </dgm:t>
    </dgm:pt>
    <dgm:pt modelId="{96B3146D-7710-4F70-B22A-B0456A8994BF}">
      <dgm:prSet/>
      <dgm:spPr/>
      <dgm:t>
        <a:bodyPr/>
        <a:lstStyle/>
        <a:p>
          <a:r>
            <a:rPr lang="en-US" dirty="0"/>
            <a:t>Gather information at state level</a:t>
          </a:r>
        </a:p>
      </dgm:t>
    </dgm:pt>
    <dgm:pt modelId="{7D2D0582-CE9A-4914-887A-882B93DDB715}" type="parTrans" cxnId="{D602024F-836E-4A4A-93F8-D75054CDF74F}">
      <dgm:prSet/>
      <dgm:spPr/>
      <dgm:t>
        <a:bodyPr/>
        <a:lstStyle/>
        <a:p>
          <a:endParaRPr lang="en-US"/>
        </a:p>
      </dgm:t>
    </dgm:pt>
    <dgm:pt modelId="{AB17784A-02E7-45F3-9DC8-8CB7BF0AEA91}" type="sibTrans" cxnId="{D602024F-836E-4A4A-93F8-D75054CDF74F}">
      <dgm:prSet/>
      <dgm:spPr/>
      <dgm:t>
        <a:bodyPr/>
        <a:lstStyle/>
        <a:p>
          <a:endParaRPr lang="en-US"/>
        </a:p>
      </dgm:t>
    </dgm:pt>
    <dgm:pt modelId="{68AB2D45-4D47-4BD0-BE7D-83297B3C4E49}">
      <dgm:prSet/>
      <dgm:spPr/>
      <dgm:t>
        <a:bodyPr/>
        <a:lstStyle/>
        <a:p>
          <a:r>
            <a:rPr lang="en-US" dirty="0"/>
            <a:t>Enhance user engagement/interactivity</a:t>
          </a:r>
        </a:p>
      </dgm:t>
    </dgm:pt>
    <dgm:pt modelId="{2143EC53-8469-43F4-B5C2-F53E337ADF3C}" type="parTrans" cxnId="{67CED793-9746-4686-BABA-10955336B2A1}">
      <dgm:prSet/>
      <dgm:spPr/>
      <dgm:t>
        <a:bodyPr/>
        <a:lstStyle/>
        <a:p>
          <a:endParaRPr lang="en-US"/>
        </a:p>
      </dgm:t>
    </dgm:pt>
    <dgm:pt modelId="{828695FF-CDA8-42F4-842D-727C71BACC9F}" type="sibTrans" cxnId="{67CED793-9746-4686-BABA-10955336B2A1}">
      <dgm:prSet/>
      <dgm:spPr/>
      <dgm:t>
        <a:bodyPr/>
        <a:lstStyle/>
        <a:p>
          <a:endParaRPr lang="en-US"/>
        </a:p>
      </dgm:t>
    </dgm:pt>
    <dgm:pt modelId="{2239B70E-2609-4D8D-BA96-013B67A46D18}">
      <dgm:prSet/>
      <dgm:spPr/>
      <dgm:t>
        <a:bodyPr/>
        <a:lstStyle/>
        <a:p>
          <a:r>
            <a:rPr lang="en-US" dirty="0"/>
            <a:t>Use “leaflet” and “shiny” packages to build an interactive map/web.</a:t>
          </a:r>
        </a:p>
      </dgm:t>
    </dgm:pt>
    <dgm:pt modelId="{D8A4D63B-3F00-4D83-B454-129A2743E03E}" type="parTrans" cxnId="{F91F8492-3CC1-4875-9187-0675BBFFA27A}">
      <dgm:prSet/>
      <dgm:spPr/>
      <dgm:t>
        <a:bodyPr/>
        <a:lstStyle/>
        <a:p>
          <a:endParaRPr lang="en-US"/>
        </a:p>
      </dgm:t>
    </dgm:pt>
    <dgm:pt modelId="{EDD49864-965E-4183-9A5D-2BB5492DA585}" type="sibTrans" cxnId="{F91F8492-3CC1-4875-9187-0675BBFFA27A}">
      <dgm:prSet/>
      <dgm:spPr/>
      <dgm:t>
        <a:bodyPr/>
        <a:lstStyle/>
        <a:p>
          <a:endParaRPr lang="en-US"/>
        </a:p>
      </dgm:t>
    </dgm:pt>
    <dgm:pt modelId="{DBC69770-5AC8-A742-AD74-87B0FC7BE36B}">
      <dgm:prSet/>
      <dgm:spPr/>
      <dgm:t>
        <a:bodyPr/>
        <a:lstStyle/>
        <a:p>
          <a:r>
            <a:rPr lang="en-US" dirty="0"/>
            <a:t> Understand socio-economic trends</a:t>
          </a:r>
        </a:p>
        <a:p>
          <a:endParaRPr lang="en-US" dirty="0"/>
        </a:p>
      </dgm:t>
    </dgm:pt>
    <dgm:pt modelId="{368DFCC0-A007-CF41-8CEC-2BAC04EF9AD8}" type="parTrans" cxnId="{F231572D-1820-5942-8F47-5151FA7ED281}">
      <dgm:prSet/>
      <dgm:spPr/>
      <dgm:t>
        <a:bodyPr/>
        <a:lstStyle/>
        <a:p>
          <a:endParaRPr lang="en-US"/>
        </a:p>
      </dgm:t>
    </dgm:pt>
    <dgm:pt modelId="{964C2EED-778B-0941-8342-3BFE8ECCE342}" type="sibTrans" cxnId="{F231572D-1820-5942-8F47-5151FA7ED281}">
      <dgm:prSet/>
      <dgm:spPr/>
      <dgm:t>
        <a:bodyPr/>
        <a:lstStyle/>
        <a:p>
          <a:endParaRPr lang="en-US"/>
        </a:p>
      </dgm:t>
    </dgm:pt>
    <dgm:pt modelId="{17A5ED02-A0E8-094F-ABA3-9517C7A1B34D}">
      <dgm:prSet/>
      <dgm:spPr/>
      <dgm:t>
        <a:bodyPr/>
        <a:lstStyle/>
        <a:p>
          <a:r>
            <a:rPr lang="en-US" dirty="0"/>
            <a:t>Help individuals make informed decisions</a:t>
          </a:r>
        </a:p>
      </dgm:t>
    </dgm:pt>
    <dgm:pt modelId="{E0CA9687-29BF-CA40-A2F7-60971E3B8E1B}" type="parTrans" cxnId="{221CEDFB-177D-B842-B654-1B01278D1165}">
      <dgm:prSet/>
      <dgm:spPr/>
      <dgm:t>
        <a:bodyPr/>
        <a:lstStyle/>
        <a:p>
          <a:endParaRPr lang="en-US"/>
        </a:p>
      </dgm:t>
    </dgm:pt>
    <dgm:pt modelId="{002C8C27-A9E7-AD41-B845-19F3F8D44B49}" type="sibTrans" cxnId="{221CEDFB-177D-B842-B654-1B01278D1165}">
      <dgm:prSet/>
      <dgm:spPr/>
      <dgm:t>
        <a:bodyPr/>
        <a:lstStyle/>
        <a:p>
          <a:endParaRPr lang="en-US"/>
        </a:p>
      </dgm:t>
    </dgm:pt>
    <dgm:pt modelId="{A46FCD1B-0F8E-7047-B608-5C4E71861100}">
      <dgm:prSet/>
      <dgm:spPr/>
      <dgm:t>
        <a:bodyPr/>
        <a:lstStyle/>
        <a:p>
          <a:r>
            <a:rPr lang="en-US" dirty="0"/>
            <a:t>Income + Cost of living </a:t>
          </a:r>
        </a:p>
      </dgm:t>
    </dgm:pt>
    <dgm:pt modelId="{CE99F974-0A0B-AD4A-A9BA-26614644C077}" type="parTrans" cxnId="{713D2872-2EA4-F14F-A403-2C05314F4E67}">
      <dgm:prSet/>
      <dgm:spPr/>
      <dgm:t>
        <a:bodyPr/>
        <a:lstStyle/>
        <a:p>
          <a:endParaRPr lang="en-US"/>
        </a:p>
      </dgm:t>
    </dgm:pt>
    <dgm:pt modelId="{A2A10AE8-066E-3D4A-82A5-1839D6965C27}" type="sibTrans" cxnId="{713D2872-2EA4-F14F-A403-2C05314F4E67}">
      <dgm:prSet/>
      <dgm:spPr/>
      <dgm:t>
        <a:bodyPr/>
        <a:lstStyle/>
        <a:p>
          <a:endParaRPr lang="en-US"/>
        </a:p>
      </dgm:t>
    </dgm:pt>
    <dgm:pt modelId="{DB445415-4029-D04F-97A9-55E4470DD937}">
      <dgm:prSet/>
      <dgm:spPr/>
      <dgm:t>
        <a:bodyPr/>
        <a:lstStyle/>
        <a:p>
          <a:r>
            <a:rPr lang="en-US" dirty="0"/>
            <a:t>Age + Population</a:t>
          </a:r>
        </a:p>
      </dgm:t>
    </dgm:pt>
    <dgm:pt modelId="{7F85646C-81C5-954E-AA10-67116FB6BAB0}" type="parTrans" cxnId="{96A56862-723E-0149-91AE-3F61FACE82B9}">
      <dgm:prSet/>
      <dgm:spPr/>
      <dgm:t>
        <a:bodyPr/>
        <a:lstStyle/>
        <a:p>
          <a:endParaRPr lang="en-US"/>
        </a:p>
      </dgm:t>
    </dgm:pt>
    <dgm:pt modelId="{12A341F3-B569-9D44-B8C7-10182D2FCC8A}" type="sibTrans" cxnId="{96A56862-723E-0149-91AE-3F61FACE82B9}">
      <dgm:prSet/>
      <dgm:spPr/>
      <dgm:t>
        <a:bodyPr/>
        <a:lstStyle/>
        <a:p>
          <a:endParaRPr lang="en-US"/>
        </a:p>
      </dgm:t>
    </dgm:pt>
    <dgm:pt modelId="{06930585-2D69-734F-ABF5-ECA943A86344}">
      <dgm:prSet/>
      <dgm:spPr/>
      <dgm:t>
        <a:bodyPr/>
        <a:lstStyle/>
        <a:p>
          <a:r>
            <a:rPr lang="en-US" dirty="0"/>
            <a:t>Other Visualization techniques</a:t>
          </a:r>
        </a:p>
      </dgm:t>
    </dgm:pt>
    <dgm:pt modelId="{8FE259B5-88F5-9A4E-BB21-0F5400CC4740}" type="parTrans" cxnId="{CF9B7A92-7B2F-7E45-A35C-E8147AC78879}">
      <dgm:prSet/>
      <dgm:spPr/>
      <dgm:t>
        <a:bodyPr/>
        <a:lstStyle/>
        <a:p>
          <a:endParaRPr lang="en-US"/>
        </a:p>
      </dgm:t>
    </dgm:pt>
    <dgm:pt modelId="{3C344086-E078-3C41-802C-A511B9A331E7}" type="sibTrans" cxnId="{CF9B7A92-7B2F-7E45-A35C-E8147AC78879}">
      <dgm:prSet/>
      <dgm:spPr/>
      <dgm:t>
        <a:bodyPr/>
        <a:lstStyle/>
        <a:p>
          <a:endParaRPr lang="en-US"/>
        </a:p>
      </dgm:t>
    </dgm:pt>
    <dgm:pt modelId="{696D6141-5C31-8848-8B69-AC2FBC51687C}" type="pres">
      <dgm:prSet presAssocID="{9A36E74A-FC5E-47B8-B6D6-AAF244B68597}" presName="diagram" presStyleCnt="0">
        <dgm:presLayoutVars>
          <dgm:chPref val="1"/>
          <dgm:dir/>
          <dgm:animOne val="branch"/>
          <dgm:animLvl val="lvl"/>
          <dgm:resizeHandles/>
        </dgm:presLayoutVars>
      </dgm:prSet>
      <dgm:spPr/>
    </dgm:pt>
    <dgm:pt modelId="{F004F060-9B19-2940-8FBB-7A8A4E787BB1}" type="pres">
      <dgm:prSet presAssocID="{8BF7A5DB-9C19-47C8-A7AD-ADC89BD15CE5}" presName="root" presStyleCnt="0"/>
      <dgm:spPr/>
    </dgm:pt>
    <dgm:pt modelId="{92C2BAC2-5E69-2748-8542-5028D4D2E2D6}" type="pres">
      <dgm:prSet presAssocID="{8BF7A5DB-9C19-47C8-A7AD-ADC89BD15CE5}" presName="rootComposite" presStyleCnt="0"/>
      <dgm:spPr/>
    </dgm:pt>
    <dgm:pt modelId="{2C3A05DB-DB3E-5B4F-BAC0-76C8ED7B8A77}" type="pres">
      <dgm:prSet presAssocID="{8BF7A5DB-9C19-47C8-A7AD-ADC89BD15CE5}" presName="rootText" presStyleLbl="node1" presStyleIdx="0" presStyleCnt="4"/>
      <dgm:spPr/>
    </dgm:pt>
    <dgm:pt modelId="{599821BC-E2F4-5B4D-B937-CD0A6D955BB4}" type="pres">
      <dgm:prSet presAssocID="{8BF7A5DB-9C19-47C8-A7AD-ADC89BD15CE5}" presName="rootConnector" presStyleLbl="node1" presStyleIdx="0" presStyleCnt="4"/>
      <dgm:spPr/>
    </dgm:pt>
    <dgm:pt modelId="{17E9DD08-1F0F-7442-A505-FFC9E5FD2984}" type="pres">
      <dgm:prSet presAssocID="{8BF7A5DB-9C19-47C8-A7AD-ADC89BD15CE5}" presName="childShape" presStyleCnt="0"/>
      <dgm:spPr/>
    </dgm:pt>
    <dgm:pt modelId="{5D893FDC-E0F3-9D42-895A-A4ED91D27501}" type="pres">
      <dgm:prSet presAssocID="{368DFCC0-A007-CF41-8CEC-2BAC04EF9AD8}" presName="Name13" presStyleLbl="parChTrans1D2" presStyleIdx="0" presStyleCnt="8"/>
      <dgm:spPr/>
    </dgm:pt>
    <dgm:pt modelId="{D8A802D1-3CD6-9049-B27A-91EA3FF23690}" type="pres">
      <dgm:prSet presAssocID="{DBC69770-5AC8-A742-AD74-87B0FC7BE36B}" presName="childText" presStyleLbl="bgAcc1" presStyleIdx="0" presStyleCnt="8">
        <dgm:presLayoutVars>
          <dgm:bulletEnabled val="1"/>
        </dgm:presLayoutVars>
      </dgm:prSet>
      <dgm:spPr/>
    </dgm:pt>
    <dgm:pt modelId="{ACE4ED7D-2F73-E940-92A5-B3EE66DFF19E}" type="pres">
      <dgm:prSet presAssocID="{E0CA9687-29BF-CA40-A2F7-60971E3B8E1B}" presName="Name13" presStyleLbl="parChTrans1D2" presStyleIdx="1" presStyleCnt="8"/>
      <dgm:spPr/>
    </dgm:pt>
    <dgm:pt modelId="{2BA647DB-3BBC-CA41-ACB3-39E226EA2D6D}" type="pres">
      <dgm:prSet presAssocID="{17A5ED02-A0E8-094F-ABA3-9517C7A1B34D}" presName="childText" presStyleLbl="bgAcc1" presStyleIdx="1" presStyleCnt="8">
        <dgm:presLayoutVars>
          <dgm:bulletEnabled val="1"/>
        </dgm:presLayoutVars>
      </dgm:prSet>
      <dgm:spPr/>
    </dgm:pt>
    <dgm:pt modelId="{BCF23EC9-6E44-834E-96FE-5F0CDBB432E6}" type="pres">
      <dgm:prSet presAssocID="{5266EEC3-7E02-4305-9A52-F75191E81359}" presName="root" presStyleCnt="0"/>
      <dgm:spPr/>
    </dgm:pt>
    <dgm:pt modelId="{9CDDE551-23A7-F24C-9F9A-0778D046446B}" type="pres">
      <dgm:prSet presAssocID="{5266EEC3-7E02-4305-9A52-F75191E81359}" presName="rootComposite" presStyleCnt="0"/>
      <dgm:spPr/>
    </dgm:pt>
    <dgm:pt modelId="{6C4D1191-42FA-6E44-B4DC-6BF6A0436102}" type="pres">
      <dgm:prSet presAssocID="{5266EEC3-7E02-4305-9A52-F75191E81359}" presName="rootText" presStyleLbl="node1" presStyleIdx="1" presStyleCnt="4"/>
      <dgm:spPr/>
    </dgm:pt>
    <dgm:pt modelId="{D13323DB-2CF1-104D-9D34-D50B718A4066}" type="pres">
      <dgm:prSet presAssocID="{5266EEC3-7E02-4305-9A52-F75191E81359}" presName="rootConnector" presStyleLbl="node1" presStyleIdx="1" presStyleCnt="4"/>
      <dgm:spPr/>
    </dgm:pt>
    <dgm:pt modelId="{B0F4966B-19F6-8A48-82FC-B3BEC0E6A27E}" type="pres">
      <dgm:prSet presAssocID="{5266EEC3-7E02-4305-9A52-F75191E81359}" presName="childShape" presStyleCnt="0"/>
      <dgm:spPr/>
    </dgm:pt>
    <dgm:pt modelId="{4EC3C685-AE74-E24A-A1BD-0CCFE68D0D37}" type="pres">
      <dgm:prSet presAssocID="{C513D5F7-03BC-4945-A588-51C7DF505553}" presName="Name13" presStyleLbl="parChTrans1D2" presStyleIdx="2" presStyleCnt="8"/>
      <dgm:spPr/>
    </dgm:pt>
    <dgm:pt modelId="{CE13E146-A69B-5444-932D-3EA523090D76}" type="pres">
      <dgm:prSet presAssocID="{BF50FA91-2EAA-4CBF-A067-582E9829A3E1}" presName="childText" presStyleLbl="bgAcc1" presStyleIdx="2" presStyleCnt="8">
        <dgm:presLayoutVars>
          <dgm:bulletEnabled val="1"/>
        </dgm:presLayoutVars>
      </dgm:prSet>
      <dgm:spPr/>
    </dgm:pt>
    <dgm:pt modelId="{94F58B8F-B8E2-F14F-92F2-0E9904994BB7}" type="pres">
      <dgm:prSet presAssocID="{7D2D0582-CE9A-4914-887A-882B93DDB715}" presName="Name13" presStyleLbl="parChTrans1D2" presStyleIdx="3" presStyleCnt="8"/>
      <dgm:spPr/>
    </dgm:pt>
    <dgm:pt modelId="{505998AE-96F7-2B4A-88AC-D653208FDD18}" type="pres">
      <dgm:prSet presAssocID="{96B3146D-7710-4F70-B22A-B0456A8994BF}" presName="childText" presStyleLbl="bgAcc1" presStyleIdx="3" presStyleCnt="8">
        <dgm:presLayoutVars>
          <dgm:bulletEnabled val="1"/>
        </dgm:presLayoutVars>
      </dgm:prSet>
      <dgm:spPr/>
    </dgm:pt>
    <dgm:pt modelId="{0275CA0B-C098-4244-A4F3-2B802D71DBBD}" type="pres">
      <dgm:prSet presAssocID="{993BCB74-9441-4756-A6C2-C818AE58044E}" presName="root" presStyleCnt="0"/>
      <dgm:spPr/>
    </dgm:pt>
    <dgm:pt modelId="{B64574FD-121D-D449-AF81-2343183ECC9F}" type="pres">
      <dgm:prSet presAssocID="{993BCB74-9441-4756-A6C2-C818AE58044E}" presName="rootComposite" presStyleCnt="0"/>
      <dgm:spPr/>
    </dgm:pt>
    <dgm:pt modelId="{1D8F99B2-38E6-BE47-8D4E-83BD1FD8C7E9}" type="pres">
      <dgm:prSet presAssocID="{993BCB74-9441-4756-A6C2-C818AE58044E}" presName="rootText" presStyleLbl="node1" presStyleIdx="2" presStyleCnt="4"/>
      <dgm:spPr/>
    </dgm:pt>
    <dgm:pt modelId="{006EF4EA-14CB-FE45-8CF3-D138B777F099}" type="pres">
      <dgm:prSet presAssocID="{993BCB74-9441-4756-A6C2-C818AE58044E}" presName="rootConnector" presStyleLbl="node1" presStyleIdx="2" presStyleCnt="4"/>
      <dgm:spPr/>
    </dgm:pt>
    <dgm:pt modelId="{4936B4E7-3665-E340-9DA7-E3FBB808E505}" type="pres">
      <dgm:prSet presAssocID="{993BCB74-9441-4756-A6C2-C818AE58044E}" presName="childShape" presStyleCnt="0"/>
      <dgm:spPr/>
    </dgm:pt>
    <dgm:pt modelId="{D35BDCE8-2770-674D-A319-D69475DE6474}" type="pres">
      <dgm:prSet presAssocID="{CE99F974-0A0B-AD4A-A9BA-26614644C077}" presName="Name13" presStyleLbl="parChTrans1D2" presStyleIdx="4" presStyleCnt="8"/>
      <dgm:spPr/>
    </dgm:pt>
    <dgm:pt modelId="{02C30032-6E54-D545-A2AB-37B96AF7EE44}" type="pres">
      <dgm:prSet presAssocID="{A46FCD1B-0F8E-7047-B608-5C4E71861100}" presName="childText" presStyleLbl="bgAcc1" presStyleIdx="4" presStyleCnt="8">
        <dgm:presLayoutVars>
          <dgm:bulletEnabled val="1"/>
        </dgm:presLayoutVars>
      </dgm:prSet>
      <dgm:spPr/>
    </dgm:pt>
    <dgm:pt modelId="{C2B1F7FF-5EC2-C94A-99B3-A5BD4498AB9A}" type="pres">
      <dgm:prSet presAssocID="{7F85646C-81C5-954E-AA10-67116FB6BAB0}" presName="Name13" presStyleLbl="parChTrans1D2" presStyleIdx="5" presStyleCnt="8"/>
      <dgm:spPr/>
    </dgm:pt>
    <dgm:pt modelId="{E949CE32-760E-484E-B03A-C040E74E6F1D}" type="pres">
      <dgm:prSet presAssocID="{DB445415-4029-D04F-97A9-55E4470DD937}" presName="childText" presStyleLbl="bgAcc1" presStyleIdx="5" presStyleCnt="8">
        <dgm:presLayoutVars>
          <dgm:bulletEnabled val="1"/>
        </dgm:presLayoutVars>
      </dgm:prSet>
      <dgm:spPr/>
    </dgm:pt>
    <dgm:pt modelId="{B9A15B22-51D9-0947-B144-FC137AEACBEF}" type="pres">
      <dgm:prSet presAssocID="{68AB2D45-4D47-4BD0-BE7D-83297B3C4E49}" presName="root" presStyleCnt="0"/>
      <dgm:spPr/>
    </dgm:pt>
    <dgm:pt modelId="{E17D6AF7-1EA3-D441-8301-0ED4ABBB79EC}" type="pres">
      <dgm:prSet presAssocID="{68AB2D45-4D47-4BD0-BE7D-83297B3C4E49}" presName="rootComposite" presStyleCnt="0"/>
      <dgm:spPr/>
    </dgm:pt>
    <dgm:pt modelId="{C63EF9B1-C7AD-824E-9DBA-ADB5D03F5315}" type="pres">
      <dgm:prSet presAssocID="{68AB2D45-4D47-4BD0-BE7D-83297B3C4E49}" presName="rootText" presStyleLbl="node1" presStyleIdx="3" presStyleCnt="4"/>
      <dgm:spPr/>
    </dgm:pt>
    <dgm:pt modelId="{A302AEE8-D60D-1544-B8BB-77C7215F2A34}" type="pres">
      <dgm:prSet presAssocID="{68AB2D45-4D47-4BD0-BE7D-83297B3C4E49}" presName="rootConnector" presStyleLbl="node1" presStyleIdx="3" presStyleCnt="4"/>
      <dgm:spPr/>
    </dgm:pt>
    <dgm:pt modelId="{6CBDB945-34E9-9B43-94A2-91799C1415AE}" type="pres">
      <dgm:prSet presAssocID="{68AB2D45-4D47-4BD0-BE7D-83297B3C4E49}" presName="childShape" presStyleCnt="0"/>
      <dgm:spPr/>
    </dgm:pt>
    <dgm:pt modelId="{214B39A9-8072-A64E-87FE-248D5873FE81}" type="pres">
      <dgm:prSet presAssocID="{D8A4D63B-3F00-4D83-B454-129A2743E03E}" presName="Name13" presStyleLbl="parChTrans1D2" presStyleIdx="6" presStyleCnt="8"/>
      <dgm:spPr/>
    </dgm:pt>
    <dgm:pt modelId="{A294CAFE-0DC6-8E4D-9F38-2393BE43344F}" type="pres">
      <dgm:prSet presAssocID="{2239B70E-2609-4D8D-BA96-013B67A46D18}" presName="childText" presStyleLbl="bgAcc1" presStyleIdx="6" presStyleCnt="8">
        <dgm:presLayoutVars>
          <dgm:bulletEnabled val="1"/>
        </dgm:presLayoutVars>
      </dgm:prSet>
      <dgm:spPr/>
    </dgm:pt>
    <dgm:pt modelId="{0EE1A450-FC7C-CB4F-9FB1-6F84AA0BAA33}" type="pres">
      <dgm:prSet presAssocID="{8FE259B5-88F5-9A4E-BB21-0F5400CC4740}" presName="Name13" presStyleLbl="parChTrans1D2" presStyleIdx="7" presStyleCnt="8"/>
      <dgm:spPr/>
    </dgm:pt>
    <dgm:pt modelId="{2EB95902-F101-AC43-85A9-C12A722528A7}" type="pres">
      <dgm:prSet presAssocID="{06930585-2D69-734F-ABF5-ECA943A86344}" presName="childText" presStyleLbl="bgAcc1" presStyleIdx="7" presStyleCnt="8">
        <dgm:presLayoutVars>
          <dgm:bulletEnabled val="1"/>
        </dgm:presLayoutVars>
      </dgm:prSet>
      <dgm:spPr/>
    </dgm:pt>
  </dgm:ptLst>
  <dgm:cxnLst>
    <dgm:cxn modelId="{2F53BA00-19EE-274B-BA03-866FCF2646F7}" type="presOf" srcId="{8FE259B5-88F5-9A4E-BB21-0F5400CC4740}" destId="{0EE1A450-FC7C-CB4F-9FB1-6F84AA0BAA33}" srcOrd="0" destOrd="0" presId="urn:microsoft.com/office/officeart/2005/8/layout/hierarchy3"/>
    <dgm:cxn modelId="{B456DE09-AF1B-624D-AFC7-1022916E1D18}" type="presOf" srcId="{DBC69770-5AC8-A742-AD74-87B0FC7BE36B}" destId="{D8A802D1-3CD6-9049-B27A-91EA3FF23690}" srcOrd="0" destOrd="0" presId="urn:microsoft.com/office/officeart/2005/8/layout/hierarchy3"/>
    <dgm:cxn modelId="{76BE400D-6D57-402F-8422-7EA4BBEE696B}" srcId="{9A36E74A-FC5E-47B8-B6D6-AAF244B68597}" destId="{993BCB74-9441-4756-A6C2-C818AE58044E}" srcOrd="2" destOrd="0" parTransId="{19C092A0-2C43-4DA3-9266-1ADEFD01E271}" sibTransId="{E7B00128-0DBF-4E91-B7B8-BDCC838C5FE8}"/>
    <dgm:cxn modelId="{B0B6850F-7263-3749-9D91-D0F0B9BA3DC8}" type="presOf" srcId="{C513D5F7-03BC-4945-A588-51C7DF505553}" destId="{4EC3C685-AE74-E24A-A1BD-0CCFE68D0D37}" srcOrd="0" destOrd="0" presId="urn:microsoft.com/office/officeart/2005/8/layout/hierarchy3"/>
    <dgm:cxn modelId="{883D7B11-D3A0-44EB-AD8C-C1BC6086FA6C}" srcId="{9A36E74A-FC5E-47B8-B6D6-AAF244B68597}" destId="{8BF7A5DB-9C19-47C8-A7AD-ADC89BD15CE5}" srcOrd="0" destOrd="0" parTransId="{BA2DF2A6-D7CA-4F15-89D9-4B47E278C0F3}" sibTransId="{3EA3D27B-FBB7-4EC6-B4CC-B9E9BD07CEB4}"/>
    <dgm:cxn modelId="{F873EF1E-BC87-2B40-ABDB-9EB84E1F922A}" type="presOf" srcId="{993BCB74-9441-4756-A6C2-C818AE58044E}" destId="{1D8F99B2-38E6-BE47-8D4E-83BD1FD8C7E9}" srcOrd="0" destOrd="0" presId="urn:microsoft.com/office/officeart/2005/8/layout/hierarchy3"/>
    <dgm:cxn modelId="{FD0D8B20-254E-1747-85EC-70C8FADC6E64}" type="presOf" srcId="{96B3146D-7710-4F70-B22A-B0456A8994BF}" destId="{505998AE-96F7-2B4A-88AC-D653208FDD18}" srcOrd="0" destOrd="0" presId="urn:microsoft.com/office/officeart/2005/8/layout/hierarchy3"/>
    <dgm:cxn modelId="{7476C023-0306-AE46-B821-137643D3170A}" type="presOf" srcId="{68AB2D45-4D47-4BD0-BE7D-83297B3C4E49}" destId="{A302AEE8-D60D-1544-B8BB-77C7215F2A34}" srcOrd="1" destOrd="0" presId="urn:microsoft.com/office/officeart/2005/8/layout/hierarchy3"/>
    <dgm:cxn modelId="{F231572D-1820-5942-8F47-5151FA7ED281}" srcId="{8BF7A5DB-9C19-47C8-A7AD-ADC89BD15CE5}" destId="{DBC69770-5AC8-A742-AD74-87B0FC7BE36B}" srcOrd="0" destOrd="0" parTransId="{368DFCC0-A007-CF41-8CEC-2BAC04EF9AD8}" sibTransId="{964C2EED-778B-0941-8342-3BFE8ECCE342}"/>
    <dgm:cxn modelId="{8F0C6F3C-35BC-B94F-ADDA-EF4959CD6811}" type="presOf" srcId="{CE99F974-0A0B-AD4A-A9BA-26614644C077}" destId="{D35BDCE8-2770-674D-A319-D69475DE6474}" srcOrd="0" destOrd="0" presId="urn:microsoft.com/office/officeart/2005/8/layout/hierarchy3"/>
    <dgm:cxn modelId="{533E1445-8809-AC43-9428-C865A7FE8720}" type="presOf" srcId="{5266EEC3-7E02-4305-9A52-F75191E81359}" destId="{D13323DB-2CF1-104D-9D34-D50B718A4066}" srcOrd="1" destOrd="0" presId="urn:microsoft.com/office/officeart/2005/8/layout/hierarchy3"/>
    <dgm:cxn modelId="{D602024F-836E-4A4A-93F8-D75054CDF74F}" srcId="{5266EEC3-7E02-4305-9A52-F75191E81359}" destId="{96B3146D-7710-4F70-B22A-B0456A8994BF}" srcOrd="1" destOrd="0" parTransId="{7D2D0582-CE9A-4914-887A-882B93DDB715}" sibTransId="{AB17784A-02E7-45F3-9DC8-8CB7BF0AEA91}"/>
    <dgm:cxn modelId="{96A56862-723E-0149-91AE-3F61FACE82B9}" srcId="{993BCB74-9441-4756-A6C2-C818AE58044E}" destId="{DB445415-4029-D04F-97A9-55E4470DD937}" srcOrd="1" destOrd="0" parTransId="{7F85646C-81C5-954E-AA10-67116FB6BAB0}" sibTransId="{12A341F3-B569-9D44-B8C7-10182D2FCC8A}"/>
    <dgm:cxn modelId="{F75A2472-167E-9E45-88DD-BA25D4D0BB6E}" type="presOf" srcId="{7D2D0582-CE9A-4914-887A-882B93DDB715}" destId="{94F58B8F-B8E2-F14F-92F2-0E9904994BB7}" srcOrd="0" destOrd="0" presId="urn:microsoft.com/office/officeart/2005/8/layout/hierarchy3"/>
    <dgm:cxn modelId="{713D2872-2EA4-F14F-A403-2C05314F4E67}" srcId="{993BCB74-9441-4756-A6C2-C818AE58044E}" destId="{A46FCD1B-0F8E-7047-B608-5C4E71861100}" srcOrd="0" destOrd="0" parTransId="{CE99F974-0A0B-AD4A-A9BA-26614644C077}" sibTransId="{A2A10AE8-066E-3D4A-82A5-1839D6965C27}"/>
    <dgm:cxn modelId="{9106477A-2620-244C-80F7-6434ABEBEF29}" type="presOf" srcId="{9A36E74A-FC5E-47B8-B6D6-AAF244B68597}" destId="{696D6141-5C31-8848-8B69-AC2FBC51687C}" srcOrd="0" destOrd="0" presId="urn:microsoft.com/office/officeart/2005/8/layout/hierarchy3"/>
    <dgm:cxn modelId="{DDF62C7C-C27B-0340-B663-4FEB4238D193}" type="presOf" srcId="{A46FCD1B-0F8E-7047-B608-5C4E71861100}" destId="{02C30032-6E54-D545-A2AB-37B96AF7EE44}" srcOrd="0" destOrd="0" presId="urn:microsoft.com/office/officeart/2005/8/layout/hierarchy3"/>
    <dgm:cxn modelId="{2C76EE88-F570-6F4C-B3C5-BEC187C7571C}" type="presOf" srcId="{8BF7A5DB-9C19-47C8-A7AD-ADC89BD15CE5}" destId="{2C3A05DB-DB3E-5B4F-BAC0-76C8ED7B8A77}" srcOrd="0" destOrd="0" presId="urn:microsoft.com/office/officeart/2005/8/layout/hierarchy3"/>
    <dgm:cxn modelId="{E16DB391-2E1A-A249-84EA-541DAE946CD9}" type="presOf" srcId="{17A5ED02-A0E8-094F-ABA3-9517C7A1B34D}" destId="{2BA647DB-3BBC-CA41-ACB3-39E226EA2D6D}" srcOrd="0" destOrd="0" presId="urn:microsoft.com/office/officeart/2005/8/layout/hierarchy3"/>
    <dgm:cxn modelId="{CF9B7A92-7B2F-7E45-A35C-E8147AC78879}" srcId="{68AB2D45-4D47-4BD0-BE7D-83297B3C4E49}" destId="{06930585-2D69-734F-ABF5-ECA943A86344}" srcOrd="1" destOrd="0" parTransId="{8FE259B5-88F5-9A4E-BB21-0F5400CC4740}" sibTransId="{3C344086-E078-3C41-802C-A511B9A331E7}"/>
    <dgm:cxn modelId="{F91F8492-3CC1-4875-9187-0675BBFFA27A}" srcId="{68AB2D45-4D47-4BD0-BE7D-83297B3C4E49}" destId="{2239B70E-2609-4D8D-BA96-013B67A46D18}" srcOrd="0" destOrd="0" parTransId="{D8A4D63B-3F00-4D83-B454-129A2743E03E}" sibTransId="{EDD49864-965E-4183-9A5D-2BB5492DA585}"/>
    <dgm:cxn modelId="{67CED793-9746-4686-BABA-10955336B2A1}" srcId="{9A36E74A-FC5E-47B8-B6D6-AAF244B68597}" destId="{68AB2D45-4D47-4BD0-BE7D-83297B3C4E49}" srcOrd="3" destOrd="0" parTransId="{2143EC53-8469-43F4-B5C2-F53E337ADF3C}" sibTransId="{828695FF-CDA8-42F4-842D-727C71BACC9F}"/>
    <dgm:cxn modelId="{B1DEEF96-A488-2748-A931-F197BE5CC073}" type="presOf" srcId="{8BF7A5DB-9C19-47C8-A7AD-ADC89BD15CE5}" destId="{599821BC-E2F4-5B4D-B937-CD0A6D955BB4}" srcOrd="1" destOrd="0" presId="urn:microsoft.com/office/officeart/2005/8/layout/hierarchy3"/>
    <dgm:cxn modelId="{44330C9E-C00E-A346-8FCE-78D251256B53}" type="presOf" srcId="{7F85646C-81C5-954E-AA10-67116FB6BAB0}" destId="{C2B1F7FF-5EC2-C94A-99B3-A5BD4498AB9A}" srcOrd="0" destOrd="0" presId="urn:microsoft.com/office/officeart/2005/8/layout/hierarchy3"/>
    <dgm:cxn modelId="{E65C93A6-B8B9-224C-B8B5-8C30BCD86039}" type="presOf" srcId="{368DFCC0-A007-CF41-8CEC-2BAC04EF9AD8}" destId="{5D893FDC-E0F3-9D42-895A-A4ED91D27501}" srcOrd="0" destOrd="0" presId="urn:microsoft.com/office/officeart/2005/8/layout/hierarchy3"/>
    <dgm:cxn modelId="{279013BA-DA38-2141-BC96-5D61D2476B56}" type="presOf" srcId="{06930585-2D69-734F-ABF5-ECA943A86344}" destId="{2EB95902-F101-AC43-85A9-C12A722528A7}" srcOrd="0" destOrd="0" presId="urn:microsoft.com/office/officeart/2005/8/layout/hierarchy3"/>
    <dgm:cxn modelId="{671E73C0-34F3-C545-9448-FB559AC41E84}" type="presOf" srcId="{DB445415-4029-D04F-97A9-55E4470DD937}" destId="{E949CE32-760E-484E-B03A-C040E74E6F1D}" srcOrd="0" destOrd="0" presId="urn:microsoft.com/office/officeart/2005/8/layout/hierarchy3"/>
    <dgm:cxn modelId="{C03ACEC0-C251-6F49-B17B-882478346EEE}" type="presOf" srcId="{5266EEC3-7E02-4305-9A52-F75191E81359}" destId="{6C4D1191-42FA-6E44-B4DC-6BF6A0436102}" srcOrd="0" destOrd="0" presId="urn:microsoft.com/office/officeart/2005/8/layout/hierarchy3"/>
    <dgm:cxn modelId="{79F04DC3-E401-BD41-9946-772A67C91681}" type="presOf" srcId="{2239B70E-2609-4D8D-BA96-013B67A46D18}" destId="{A294CAFE-0DC6-8E4D-9F38-2393BE43344F}" srcOrd="0" destOrd="0" presId="urn:microsoft.com/office/officeart/2005/8/layout/hierarchy3"/>
    <dgm:cxn modelId="{EC03C1DB-9836-9142-B347-24C85BC8053D}" type="presOf" srcId="{D8A4D63B-3F00-4D83-B454-129A2743E03E}" destId="{214B39A9-8072-A64E-87FE-248D5873FE81}" srcOrd="0" destOrd="0" presId="urn:microsoft.com/office/officeart/2005/8/layout/hierarchy3"/>
    <dgm:cxn modelId="{CC7B08DD-8BF8-4DB3-8EEA-0CD7FCAD129C}" srcId="{9A36E74A-FC5E-47B8-B6D6-AAF244B68597}" destId="{5266EEC3-7E02-4305-9A52-F75191E81359}" srcOrd="1" destOrd="0" parTransId="{F47D81AE-2206-499F-B4CA-E49798CF44BB}" sibTransId="{1B34949D-3551-4F01-9612-7FB3BC04A003}"/>
    <dgm:cxn modelId="{12AEA9EA-D248-AE47-A750-C0B4F1F5DE2F}" type="presOf" srcId="{E0CA9687-29BF-CA40-A2F7-60971E3B8E1B}" destId="{ACE4ED7D-2F73-E940-92A5-B3EE66DFF19E}" srcOrd="0" destOrd="0" presId="urn:microsoft.com/office/officeart/2005/8/layout/hierarchy3"/>
    <dgm:cxn modelId="{F94FCDEF-5896-2341-BB0C-D2638D36580A}" type="presOf" srcId="{BF50FA91-2EAA-4CBF-A067-582E9829A3E1}" destId="{CE13E146-A69B-5444-932D-3EA523090D76}" srcOrd="0" destOrd="0" presId="urn:microsoft.com/office/officeart/2005/8/layout/hierarchy3"/>
    <dgm:cxn modelId="{834658F0-6217-4855-A65B-8A2CD8D5F05F}" srcId="{5266EEC3-7E02-4305-9A52-F75191E81359}" destId="{BF50FA91-2EAA-4CBF-A067-582E9829A3E1}" srcOrd="0" destOrd="0" parTransId="{C513D5F7-03BC-4945-A588-51C7DF505553}" sibTransId="{DDF27D08-B701-420C-BB6F-77D1CAB4CAF7}"/>
    <dgm:cxn modelId="{221CEDFB-177D-B842-B654-1B01278D1165}" srcId="{8BF7A5DB-9C19-47C8-A7AD-ADC89BD15CE5}" destId="{17A5ED02-A0E8-094F-ABA3-9517C7A1B34D}" srcOrd="1" destOrd="0" parTransId="{E0CA9687-29BF-CA40-A2F7-60971E3B8E1B}" sibTransId="{002C8C27-A9E7-AD41-B845-19F3F8D44B49}"/>
    <dgm:cxn modelId="{F20C32FC-74DF-8B48-A818-98A99BE75303}" type="presOf" srcId="{993BCB74-9441-4756-A6C2-C818AE58044E}" destId="{006EF4EA-14CB-FE45-8CF3-D138B777F099}" srcOrd="1" destOrd="0" presId="urn:microsoft.com/office/officeart/2005/8/layout/hierarchy3"/>
    <dgm:cxn modelId="{285CA8FF-49C1-E94E-9131-A3E3F5139BCE}" type="presOf" srcId="{68AB2D45-4D47-4BD0-BE7D-83297B3C4E49}" destId="{C63EF9B1-C7AD-824E-9DBA-ADB5D03F5315}" srcOrd="0" destOrd="0" presId="urn:microsoft.com/office/officeart/2005/8/layout/hierarchy3"/>
    <dgm:cxn modelId="{8DC6F2AC-67F3-454B-AFCD-E7C8A4574DA1}" type="presParOf" srcId="{696D6141-5C31-8848-8B69-AC2FBC51687C}" destId="{F004F060-9B19-2940-8FBB-7A8A4E787BB1}" srcOrd="0" destOrd="0" presId="urn:microsoft.com/office/officeart/2005/8/layout/hierarchy3"/>
    <dgm:cxn modelId="{7E5F4164-4EED-BE41-8B39-20B480F47104}" type="presParOf" srcId="{F004F060-9B19-2940-8FBB-7A8A4E787BB1}" destId="{92C2BAC2-5E69-2748-8542-5028D4D2E2D6}" srcOrd="0" destOrd="0" presId="urn:microsoft.com/office/officeart/2005/8/layout/hierarchy3"/>
    <dgm:cxn modelId="{A01ADAA9-CE2D-1744-AD7F-EC59B76256F7}" type="presParOf" srcId="{92C2BAC2-5E69-2748-8542-5028D4D2E2D6}" destId="{2C3A05DB-DB3E-5B4F-BAC0-76C8ED7B8A77}" srcOrd="0" destOrd="0" presId="urn:microsoft.com/office/officeart/2005/8/layout/hierarchy3"/>
    <dgm:cxn modelId="{91BE7811-0869-994C-ABF9-F8A977D003A8}" type="presParOf" srcId="{92C2BAC2-5E69-2748-8542-5028D4D2E2D6}" destId="{599821BC-E2F4-5B4D-B937-CD0A6D955BB4}" srcOrd="1" destOrd="0" presId="urn:microsoft.com/office/officeart/2005/8/layout/hierarchy3"/>
    <dgm:cxn modelId="{B3EBAEA0-4B74-EF48-9A31-C769CD4BF803}" type="presParOf" srcId="{F004F060-9B19-2940-8FBB-7A8A4E787BB1}" destId="{17E9DD08-1F0F-7442-A505-FFC9E5FD2984}" srcOrd="1" destOrd="0" presId="urn:microsoft.com/office/officeart/2005/8/layout/hierarchy3"/>
    <dgm:cxn modelId="{BCF3E900-7DE2-1F44-AB6C-AD4F53908E43}" type="presParOf" srcId="{17E9DD08-1F0F-7442-A505-FFC9E5FD2984}" destId="{5D893FDC-E0F3-9D42-895A-A4ED91D27501}" srcOrd="0" destOrd="0" presId="urn:microsoft.com/office/officeart/2005/8/layout/hierarchy3"/>
    <dgm:cxn modelId="{FADE05D1-C580-9D46-A0C3-AF555ED73B67}" type="presParOf" srcId="{17E9DD08-1F0F-7442-A505-FFC9E5FD2984}" destId="{D8A802D1-3CD6-9049-B27A-91EA3FF23690}" srcOrd="1" destOrd="0" presId="urn:microsoft.com/office/officeart/2005/8/layout/hierarchy3"/>
    <dgm:cxn modelId="{90776489-DB88-EB45-B8CD-B3AFE090149C}" type="presParOf" srcId="{17E9DD08-1F0F-7442-A505-FFC9E5FD2984}" destId="{ACE4ED7D-2F73-E940-92A5-B3EE66DFF19E}" srcOrd="2" destOrd="0" presId="urn:microsoft.com/office/officeart/2005/8/layout/hierarchy3"/>
    <dgm:cxn modelId="{6A0747B6-FEF9-544F-8DCF-D1A22BCFA55F}" type="presParOf" srcId="{17E9DD08-1F0F-7442-A505-FFC9E5FD2984}" destId="{2BA647DB-3BBC-CA41-ACB3-39E226EA2D6D}" srcOrd="3" destOrd="0" presId="urn:microsoft.com/office/officeart/2005/8/layout/hierarchy3"/>
    <dgm:cxn modelId="{3D859554-6805-3645-B200-F4C72CBE34B2}" type="presParOf" srcId="{696D6141-5C31-8848-8B69-AC2FBC51687C}" destId="{BCF23EC9-6E44-834E-96FE-5F0CDBB432E6}" srcOrd="1" destOrd="0" presId="urn:microsoft.com/office/officeart/2005/8/layout/hierarchy3"/>
    <dgm:cxn modelId="{CD57D2C1-6D0C-1743-B16B-696B41188DE7}" type="presParOf" srcId="{BCF23EC9-6E44-834E-96FE-5F0CDBB432E6}" destId="{9CDDE551-23A7-F24C-9F9A-0778D046446B}" srcOrd="0" destOrd="0" presId="urn:microsoft.com/office/officeart/2005/8/layout/hierarchy3"/>
    <dgm:cxn modelId="{22CCE608-166A-6345-B210-FCB95484DDB3}" type="presParOf" srcId="{9CDDE551-23A7-F24C-9F9A-0778D046446B}" destId="{6C4D1191-42FA-6E44-B4DC-6BF6A0436102}" srcOrd="0" destOrd="0" presId="urn:microsoft.com/office/officeart/2005/8/layout/hierarchy3"/>
    <dgm:cxn modelId="{D706B4E0-8576-2F40-9D64-7C55D0E6CE07}" type="presParOf" srcId="{9CDDE551-23A7-F24C-9F9A-0778D046446B}" destId="{D13323DB-2CF1-104D-9D34-D50B718A4066}" srcOrd="1" destOrd="0" presId="urn:microsoft.com/office/officeart/2005/8/layout/hierarchy3"/>
    <dgm:cxn modelId="{015E02A7-5942-C645-AFC5-F32A1377D9B8}" type="presParOf" srcId="{BCF23EC9-6E44-834E-96FE-5F0CDBB432E6}" destId="{B0F4966B-19F6-8A48-82FC-B3BEC0E6A27E}" srcOrd="1" destOrd="0" presId="urn:microsoft.com/office/officeart/2005/8/layout/hierarchy3"/>
    <dgm:cxn modelId="{E9CD1D28-8A69-5345-BBA3-102909CEB257}" type="presParOf" srcId="{B0F4966B-19F6-8A48-82FC-B3BEC0E6A27E}" destId="{4EC3C685-AE74-E24A-A1BD-0CCFE68D0D37}" srcOrd="0" destOrd="0" presId="urn:microsoft.com/office/officeart/2005/8/layout/hierarchy3"/>
    <dgm:cxn modelId="{794F45FF-40A7-414E-A9CF-F17B55D66A3F}" type="presParOf" srcId="{B0F4966B-19F6-8A48-82FC-B3BEC0E6A27E}" destId="{CE13E146-A69B-5444-932D-3EA523090D76}" srcOrd="1" destOrd="0" presId="urn:microsoft.com/office/officeart/2005/8/layout/hierarchy3"/>
    <dgm:cxn modelId="{9A38BEB2-9C5B-1D48-A94E-E4D783513DBA}" type="presParOf" srcId="{B0F4966B-19F6-8A48-82FC-B3BEC0E6A27E}" destId="{94F58B8F-B8E2-F14F-92F2-0E9904994BB7}" srcOrd="2" destOrd="0" presId="urn:microsoft.com/office/officeart/2005/8/layout/hierarchy3"/>
    <dgm:cxn modelId="{56880EDE-F102-9B4D-B1B4-E5D187E41D78}" type="presParOf" srcId="{B0F4966B-19F6-8A48-82FC-B3BEC0E6A27E}" destId="{505998AE-96F7-2B4A-88AC-D653208FDD18}" srcOrd="3" destOrd="0" presId="urn:microsoft.com/office/officeart/2005/8/layout/hierarchy3"/>
    <dgm:cxn modelId="{B8774870-55EF-6944-8732-D0998832974E}" type="presParOf" srcId="{696D6141-5C31-8848-8B69-AC2FBC51687C}" destId="{0275CA0B-C098-4244-A4F3-2B802D71DBBD}" srcOrd="2" destOrd="0" presId="urn:microsoft.com/office/officeart/2005/8/layout/hierarchy3"/>
    <dgm:cxn modelId="{E06694BD-BA67-B14B-A93D-4EB72F988FAF}" type="presParOf" srcId="{0275CA0B-C098-4244-A4F3-2B802D71DBBD}" destId="{B64574FD-121D-D449-AF81-2343183ECC9F}" srcOrd="0" destOrd="0" presId="urn:microsoft.com/office/officeart/2005/8/layout/hierarchy3"/>
    <dgm:cxn modelId="{5CB3234E-DD55-154C-B4DB-661C03D4535E}" type="presParOf" srcId="{B64574FD-121D-D449-AF81-2343183ECC9F}" destId="{1D8F99B2-38E6-BE47-8D4E-83BD1FD8C7E9}" srcOrd="0" destOrd="0" presId="urn:microsoft.com/office/officeart/2005/8/layout/hierarchy3"/>
    <dgm:cxn modelId="{448A5F4E-DF04-004B-A2CC-EE2BDB0964AC}" type="presParOf" srcId="{B64574FD-121D-D449-AF81-2343183ECC9F}" destId="{006EF4EA-14CB-FE45-8CF3-D138B777F099}" srcOrd="1" destOrd="0" presId="urn:microsoft.com/office/officeart/2005/8/layout/hierarchy3"/>
    <dgm:cxn modelId="{56B09055-1DCB-534C-BE12-D04DA6D9D388}" type="presParOf" srcId="{0275CA0B-C098-4244-A4F3-2B802D71DBBD}" destId="{4936B4E7-3665-E340-9DA7-E3FBB808E505}" srcOrd="1" destOrd="0" presId="urn:microsoft.com/office/officeart/2005/8/layout/hierarchy3"/>
    <dgm:cxn modelId="{E0F96549-CAAF-F44D-8572-87D38D07D10C}" type="presParOf" srcId="{4936B4E7-3665-E340-9DA7-E3FBB808E505}" destId="{D35BDCE8-2770-674D-A319-D69475DE6474}" srcOrd="0" destOrd="0" presId="urn:microsoft.com/office/officeart/2005/8/layout/hierarchy3"/>
    <dgm:cxn modelId="{E16CBE20-F873-ED41-AFDB-008DEE48CCAC}" type="presParOf" srcId="{4936B4E7-3665-E340-9DA7-E3FBB808E505}" destId="{02C30032-6E54-D545-A2AB-37B96AF7EE44}" srcOrd="1" destOrd="0" presId="urn:microsoft.com/office/officeart/2005/8/layout/hierarchy3"/>
    <dgm:cxn modelId="{8D78DF70-AB79-8A4D-990D-B9B01E3398D7}" type="presParOf" srcId="{4936B4E7-3665-E340-9DA7-E3FBB808E505}" destId="{C2B1F7FF-5EC2-C94A-99B3-A5BD4498AB9A}" srcOrd="2" destOrd="0" presId="urn:microsoft.com/office/officeart/2005/8/layout/hierarchy3"/>
    <dgm:cxn modelId="{BF331B74-863B-2044-ADBF-B37E9C6D1FBC}" type="presParOf" srcId="{4936B4E7-3665-E340-9DA7-E3FBB808E505}" destId="{E949CE32-760E-484E-B03A-C040E74E6F1D}" srcOrd="3" destOrd="0" presId="urn:microsoft.com/office/officeart/2005/8/layout/hierarchy3"/>
    <dgm:cxn modelId="{F594A627-7C59-1542-B546-30E31C0F29D0}" type="presParOf" srcId="{696D6141-5C31-8848-8B69-AC2FBC51687C}" destId="{B9A15B22-51D9-0947-B144-FC137AEACBEF}" srcOrd="3" destOrd="0" presId="urn:microsoft.com/office/officeart/2005/8/layout/hierarchy3"/>
    <dgm:cxn modelId="{04FCEE4F-1AFA-1E49-9FE9-C9097096BCCC}" type="presParOf" srcId="{B9A15B22-51D9-0947-B144-FC137AEACBEF}" destId="{E17D6AF7-1EA3-D441-8301-0ED4ABBB79EC}" srcOrd="0" destOrd="0" presId="urn:microsoft.com/office/officeart/2005/8/layout/hierarchy3"/>
    <dgm:cxn modelId="{C112350D-0B38-B44F-8BC8-FCB91A87836D}" type="presParOf" srcId="{E17D6AF7-1EA3-D441-8301-0ED4ABBB79EC}" destId="{C63EF9B1-C7AD-824E-9DBA-ADB5D03F5315}" srcOrd="0" destOrd="0" presId="urn:microsoft.com/office/officeart/2005/8/layout/hierarchy3"/>
    <dgm:cxn modelId="{4CB91E4E-980A-C742-B1B3-2A74F91B6D08}" type="presParOf" srcId="{E17D6AF7-1EA3-D441-8301-0ED4ABBB79EC}" destId="{A302AEE8-D60D-1544-B8BB-77C7215F2A34}" srcOrd="1" destOrd="0" presId="urn:microsoft.com/office/officeart/2005/8/layout/hierarchy3"/>
    <dgm:cxn modelId="{4D9F766C-3015-974A-80CA-D3B07F188BFB}" type="presParOf" srcId="{B9A15B22-51D9-0947-B144-FC137AEACBEF}" destId="{6CBDB945-34E9-9B43-94A2-91799C1415AE}" srcOrd="1" destOrd="0" presId="urn:microsoft.com/office/officeart/2005/8/layout/hierarchy3"/>
    <dgm:cxn modelId="{51DB25D4-7B9A-E543-A8DF-F579F52A7044}" type="presParOf" srcId="{6CBDB945-34E9-9B43-94A2-91799C1415AE}" destId="{214B39A9-8072-A64E-87FE-248D5873FE81}" srcOrd="0" destOrd="0" presId="urn:microsoft.com/office/officeart/2005/8/layout/hierarchy3"/>
    <dgm:cxn modelId="{4A6BC9D0-D758-6E4A-BD44-9BC3D8FBB4D1}" type="presParOf" srcId="{6CBDB945-34E9-9B43-94A2-91799C1415AE}" destId="{A294CAFE-0DC6-8E4D-9F38-2393BE43344F}" srcOrd="1" destOrd="0" presId="urn:microsoft.com/office/officeart/2005/8/layout/hierarchy3"/>
    <dgm:cxn modelId="{480EE283-1043-1240-9E33-F10C8C264361}" type="presParOf" srcId="{6CBDB945-34E9-9B43-94A2-91799C1415AE}" destId="{0EE1A450-FC7C-CB4F-9FB1-6F84AA0BAA33}" srcOrd="2" destOrd="0" presId="urn:microsoft.com/office/officeart/2005/8/layout/hierarchy3"/>
    <dgm:cxn modelId="{941FA035-62C4-1A43-9759-E4747552CAEF}" type="presParOf" srcId="{6CBDB945-34E9-9B43-94A2-91799C1415AE}" destId="{2EB95902-F101-AC43-85A9-C12A722528A7}"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78AA52-1168-45ED-BB4D-F2B202B0833C}"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FD6894A-7CDA-405D-A6CB-1A6A13E4730B}">
      <dgm:prSet/>
      <dgm:spPr/>
      <dgm:t>
        <a:bodyPr/>
        <a:lstStyle/>
        <a:p>
          <a:pPr>
            <a:lnSpc>
              <a:spcPct val="100000"/>
            </a:lnSpc>
            <a:defRPr b="1"/>
          </a:pPr>
          <a:r>
            <a:rPr lang="en-US" dirty="0"/>
            <a:t>Objective:</a:t>
          </a:r>
        </a:p>
      </dgm:t>
    </dgm:pt>
    <dgm:pt modelId="{1E7DA3CA-05B6-4728-BEAA-CE9E7FEB88B1}" type="parTrans" cxnId="{B49FC702-2D45-4FC0-B2A0-B92BF400C2CC}">
      <dgm:prSet/>
      <dgm:spPr/>
      <dgm:t>
        <a:bodyPr/>
        <a:lstStyle/>
        <a:p>
          <a:endParaRPr lang="en-US"/>
        </a:p>
      </dgm:t>
    </dgm:pt>
    <dgm:pt modelId="{8F355C7C-3E0A-45DC-8194-75728D1A09C0}" type="sibTrans" cxnId="{B49FC702-2D45-4FC0-B2A0-B92BF400C2CC}">
      <dgm:prSet/>
      <dgm:spPr/>
      <dgm:t>
        <a:bodyPr/>
        <a:lstStyle/>
        <a:p>
          <a:endParaRPr lang="en-US"/>
        </a:p>
      </dgm:t>
    </dgm:pt>
    <dgm:pt modelId="{B3B7AE9F-3795-4DDD-9930-422EA82363D2}">
      <dgm:prSet/>
      <dgm:spPr/>
      <dgm:t>
        <a:bodyPr/>
        <a:lstStyle/>
        <a:p>
          <a:pPr>
            <a:lnSpc>
              <a:spcPct val="100000"/>
            </a:lnSpc>
          </a:pPr>
          <a:r>
            <a:rPr lang="en-US" dirty="0"/>
            <a:t>Our web app aims to provide platform using census data to explore  various regions and assess their economic landscape, enabling users to make informed decisions about where to live. </a:t>
          </a:r>
        </a:p>
      </dgm:t>
    </dgm:pt>
    <dgm:pt modelId="{49F06BED-E7FB-41AE-A2AA-BA8AFF8D6AA3}" type="parTrans" cxnId="{CC01DC44-0FE9-49F1-BAAF-044B9C449609}">
      <dgm:prSet/>
      <dgm:spPr/>
      <dgm:t>
        <a:bodyPr/>
        <a:lstStyle/>
        <a:p>
          <a:endParaRPr lang="en-US"/>
        </a:p>
      </dgm:t>
    </dgm:pt>
    <dgm:pt modelId="{596FD793-44E0-41DE-93ED-ADF546C25E36}" type="sibTrans" cxnId="{CC01DC44-0FE9-49F1-BAAF-044B9C449609}">
      <dgm:prSet/>
      <dgm:spPr/>
      <dgm:t>
        <a:bodyPr/>
        <a:lstStyle/>
        <a:p>
          <a:endParaRPr lang="en-US"/>
        </a:p>
      </dgm:t>
    </dgm:pt>
    <dgm:pt modelId="{17D85B18-69D5-47B8-9A6A-7841E880559C}">
      <dgm:prSet/>
      <dgm:spPr/>
      <dgm:t>
        <a:bodyPr/>
        <a:lstStyle/>
        <a:p>
          <a:pPr>
            <a:lnSpc>
              <a:spcPct val="100000"/>
            </a:lnSpc>
            <a:defRPr b="1"/>
          </a:pPr>
          <a:r>
            <a:rPr lang="en-US"/>
            <a:t>Approach:</a:t>
          </a:r>
        </a:p>
      </dgm:t>
    </dgm:pt>
    <dgm:pt modelId="{0F0D89B4-3DAD-4A13-8361-899D2875F639}" type="parTrans" cxnId="{ECA38D43-9984-4D9B-B617-A34EE7338CBE}">
      <dgm:prSet/>
      <dgm:spPr/>
      <dgm:t>
        <a:bodyPr/>
        <a:lstStyle/>
        <a:p>
          <a:endParaRPr lang="en-US"/>
        </a:p>
      </dgm:t>
    </dgm:pt>
    <dgm:pt modelId="{48FA8C72-B794-4888-99E8-A8EE5C34333B}" type="sibTrans" cxnId="{ECA38D43-9984-4D9B-B617-A34EE7338CBE}">
      <dgm:prSet/>
      <dgm:spPr/>
      <dgm:t>
        <a:bodyPr/>
        <a:lstStyle/>
        <a:p>
          <a:endParaRPr lang="en-US"/>
        </a:p>
      </dgm:t>
    </dgm:pt>
    <dgm:pt modelId="{366B2A1A-09A3-4F82-BEEF-B448963BCE6D}">
      <dgm:prSet/>
      <dgm:spPr/>
      <dgm:t>
        <a:bodyPr/>
        <a:lstStyle/>
        <a:p>
          <a:pPr>
            <a:lnSpc>
              <a:spcPct val="100000"/>
            </a:lnSpc>
          </a:pPr>
          <a:r>
            <a:rPr lang="en-US" dirty="0"/>
            <a:t>Our approach involves integrating census data through comprehensive analysis and  visualization techniques, including maps, charts ,and filters. </a:t>
          </a:r>
        </a:p>
      </dgm:t>
    </dgm:pt>
    <dgm:pt modelId="{92CEE76D-2ACB-4623-BD62-34A9277AA097}" type="parTrans" cxnId="{EDE9E121-662D-477D-838C-46D50F6EB8BE}">
      <dgm:prSet/>
      <dgm:spPr/>
      <dgm:t>
        <a:bodyPr/>
        <a:lstStyle/>
        <a:p>
          <a:endParaRPr lang="en-US"/>
        </a:p>
      </dgm:t>
    </dgm:pt>
    <dgm:pt modelId="{AB0BD8BC-016D-43E1-B42F-1B7F8D80DB42}" type="sibTrans" cxnId="{EDE9E121-662D-477D-838C-46D50F6EB8BE}">
      <dgm:prSet/>
      <dgm:spPr/>
      <dgm:t>
        <a:bodyPr/>
        <a:lstStyle/>
        <a:p>
          <a:endParaRPr lang="en-US"/>
        </a:p>
      </dgm:t>
    </dgm:pt>
    <dgm:pt modelId="{D3C3A465-0029-4C74-8EFF-BAA0F200A54C}" type="pres">
      <dgm:prSet presAssocID="{5178AA52-1168-45ED-BB4D-F2B202B0833C}" presName="root" presStyleCnt="0">
        <dgm:presLayoutVars>
          <dgm:dir/>
          <dgm:resizeHandles val="exact"/>
        </dgm:presLayoutVars>
      </dgm:prSet>
      <dgm:spPr/>
    </dgm:pt>
    <dgm:pt modelId="{2274CFC5-2949-4100-BA30-38E515830381}" type="pres">
      <dgm:prSet presAssocID="{7FD6894A-7CDA-405D-A6CB-1A6A13E4730B}" presName="compNode" presStyleCnt="0"/>
      <dgm:spPr/>
    </dgm:pt>
    <dgm:pt modelId="{F4E67563-4789-4BBE-9DA2-214DCAA36EBE}" type="pres">
      <dgm:prSet presAssocID="{7FD6894A-7CDA-405D-A6CB-1A6A13E4730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D8E15B65-077C-46DA-8E26-9DAFDB1EF805}" type="pres">
      <dgm:prSet presAssocID="{7FD6894A-7CDA-405D-A6CB-1A6A13E4730B}" presName="iconSpace" presStyleCnt="0"/>
      <dgm:spPr/>
    </dgm:pt>
    <dgm:pt modelId="{FC098A37-340B-46E1-8A75-2F9473D43D22}" type="pres">
      <dgm:prSet presAssocID="{7FD6894A-7CDA-405D-A6CB-1A6A13E4730B}" presName="parTx" presStyleLbl="revTx" presStyleIdx="0" presStyleCnt="4">
        <dgm:presLayoutVars>
          <dgm:chMax val="0"/>
          <dgm:chPref val="0"/>
        </dgm:presLayoutVars>
      </dgm:prSet>
      <dgm:spPr/>
    </dgm:pt>
    <dgm:pt modelId="{E56FAB49-49D1-48FD-B2DA-D2B8830CA603}" type="pres">
      <dgm:prSet presAssocID="{7FD6894A-7CDA-405D-A6CB-1A6A13E4730B}" presName="txSpace" presStyleCnt="0"/>
      <dgm:spPr/>
    </dgm:pt>
    <dgm:pt modelId="{7FDAC243-6EE8-47DC-B5DD-C9BE40889708}" type="pres">
      <dgm:prSet presAssocID="{7FD6894A-7CDA-405D-A6CB-1A6A13E4730B}" presName="desTx" presStyleLbl="revTx" presStyleIdx="1" presStyleCnt="4">
        <dgm:presLayoutVars/>
      </dgm:prSet>
      <dgm:spPr/>
    </dgm:pt>
    <dgm:pt modelId="{46B1BB55-548A-4BC0-B710-20485BE23450}" type="pres">
      <dgm:prSet presAssocID="{8F355C7C-3E0A-45DC-8194-75728D1A09C0}" presName="sibTrans" presStyleCnt="0"/>
      <dgm:spPr/>
    </dgm:pt>
    <dgm:pt modelId="{CFF25172-CDD7-45D0-979D-862970197BCD}" type="pres">
      <dgm:prSet presAssocID="{17D85B18-69D5-47B8-9A6A-7841E880559C}" presName="compNode" presStyleCnt="0"/>
      <dgm:spPr/>
    </dgm:pt>
    <dgm:pt modelId="{C5880562-039C-45EA-A5F0-33E6C0003A3A}" type="pres">
      <dgm:prSet presAssocID="{17D85B18-69D5-47B8-9A6A-7841E880559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063E516-C80B-4F7A-A901-B0580C4F6466}" type="pres">
      <dgm:prSet presAssocID="{17D85B18-69D5-47B8-9A6A-7841E880559C}" presName="iconSpace" presStyleCnt="0"/>
      <dgm:spPr/>
    </dgm:pt>
    <dgm:pt modelId="{86D4DBBD-3FD9-4C81-A4F0-A15E32027D6D}" type="pres">
      <dgm:prSet presAssocID="{17D85B18-69D5-47B8-9A6A-7841E880559C}" presName="parTx" presStyleLbl="revTx" presStyleIdx="2" presStyleCnt="4">
        <dgm:presLayoutVars>
          <dgm:chMax val="0"/>
          <dgm:chPref val="0"/>
        </dgm:presLayoutVars>
      </dgm:prSet>
      <dgm:spPr/>
    </dgm:pt>
    <dgm:pt modelId="{769C2CDD-63A9-4067-9267-ECC7B41E1FCD}" type="pres">
      <dgm:prSet presAssocID="{17D85B18-69D5-47B8-9A6A-7841E880559C}" presName="txSpace" presStyleCnt="0"/>
      <dgm:spPr/>
    </dgm:pt>
    <dgm:pt modelId="{99769B0A-0B61-45F2-AA01-78D6676448C8}" type="pres">
      <dgm:prSet presAssocID="{17D85B18-69D5-47B8-9A6A-7841E880559C}" presName="desTx" presStyleLbl="revTx" presStyleIdx="3" presStyleCnt="4">
        <dgm:presLayoutVars/>
      </dgm:prSet>
      <dgm:spPr/>
    </dgm:pt>
  </dgm:ptLst>
  <dgm:cxnLst>
    <dgm:cxn modelId="{B49FC702-2D45-4FC0-B2A0-B92BF400C2CC}" srcId="{5178AA52-1168-45ED-BB4D-F2B202B0833C}" destId="{7FD6894A-7CDA-405D-A6CB-1A6A13E4730B}" srcOrd="0" destOrd="0" parTransId="{1E7DA3CA-05B6-4728-BEAA-CE9E7FEB88B1}" sibTransId="{8F355C7C-3E0A-45DC-8194-75728D1A09C0}"/>
    <dgm:cxn modelId="{58AC8011-E14C-5B4B-804C-F3237653C0EB}" type="presOf" srcId="{5178AA52-1168-45ED-BB4D-F2B202B0833C}" destId="{D3C3A465-0029-4C74-8EFF-BAA0F200A54C}" srcOrd="0" destOrd="0" presId="urn:microsoft.com/office/officeart/2018/2/layout/IconLabelDescriptionList"/>
    <dgm:cxn modelId="{EDE9E121-662D-477D-838C-46D50F6EB8BE}" srcId="{17D85B18-69D5-47B8-9A6A-7841E880559C}" destId="{366B2A1A-09A3-4F82-BEEF-B448963BCE6D}" srcOrd="0" destOrd="0" parTransId="{92CEE76D-2ACB-4623-BD62-34A9277AA097}" sibTransId="{AB0BD8BC-016D-43E1-B42F-1B7F8D80DB42}"/>
    <dgm:cxn modelId="{3F1EAF3A-483A-7F46-9E8C-6A84B90F8E9F}" type="presOf" srcId="{366B2A1A-09A3-4F82-BEEF-B448963BCE6D}" destId="{99769B0A-0B61-45F2-AA01-78D6676448C8}" srcOrd="0" destOrd="0" presId="urn:microsoft.com/office/officeart/2018/2/layout/IconLabelDescriptionList"/>
    <dgm:cxn modelId="{BAF90942-787F-B944-9237-7E41D5914A42}" type="presOf" srcId="{B3B7AE9F-3795-4DDD-9930-422EA82363D2}" destId="{7FDAC243-6EE8-47DC-B5DD-C9BE40889708}" srcOrd="0" destOrd="0" presId="urn:microsoft.com/office/officeart/2018/2/layout/IconLabelDescriptionList"/>
    <dgm:cxn modelId="{ECA38D43-9984-4D9B-B617-A34EE7338CBE}" srcId="{5178AA52-1168-45ED-BB4D-F2B202B0833C}" destId="{17D85B18-69D5-47B8-9A6A-7841E880559C}" srcOrd="1" destOrd="0" parTransId="{0F0D89B4-3DAD-4A13-8361-899D2875F639}" sibTransId="{48FA8C72-B794-4888-99E8-A8EE5C34333B}"/>
    <dgm:cxn modelId="{CC01DC44-0FE9-49F1-BAAF-044B9C449609}" srcId="{7FD6894A-7CDA-405D-A6CB-1A6A13E4730B}" destId="{B3B7AE9F-3795-4DDD-9930-422EA82363D2}" srcOrd="0" destOrd="0" parTransId="{49F06BED-E7FB-41AE-A2AA-BA8AFF8D6AA3}" sibTransId="{596FD793-44E0-41DE-93ED-ADF546C25E36}"/>
    <dgm:cxn modelId="{C279B754-B7E8-104C-AA38-EE50ED01B124}" type="presOf" srcId="{17D85B18-69D5-47B8-9A6A-7841E880559C}" destId="{86D4DBBD-3FD9-4C81-A4F0-A15E32027D6D}" srcOrd="0" destOrd="0" presId="urn:microsoft.com/office/officeart/2018/2/layout/IconLabelDescriptionList"/>
    <dgm:cxn modelId="{E30FB46D-44E6-044F-889B-B6C3AC9FE8B9}" type="presOf" srcId="{7FD6894A-7CDA-405D-A6CB-1A6A13E4730B}" destId="{FC098A37-340B-46E1-8A75-2F9473D43D22}" srcOrd="0" destOrd="0" presId="urn:microsoft.com/office/officeart/2018/2/layout/IconLabelDescriptionList"/>
    <dgm:cxn modelId="{22B4D903-362D-5A45-9CE2-39FCC70E3538}" type="presParOf" srcId="{D3C3A465-0029-4C74-8EFF-BAA0F200A54C}" destId="{2274CFC5-2949-4100-BA30-38E515830381}" srcOrd="0" destOrd="0" presId="urn:microsoft.com/office/officeart/2018/2/layout/IconLabelDescriptionList"/>
    <dgm:cxn modelId="{BFE58699-EFB5-994C-B08C-EF6D1413BA4A}" type="presParOf" srcId="{2274CFC5-2949-4100-BA30-38E515830381}" destId="{F4E67563-4789-4BBE-9DA2-214DCAA36EBE}" srcOrd="0" destOrd="0" presId="urn:microsoft.com/office/officeart/2018/2/layout/IconLabelDescriptionList"/>
    <dgm:cxn modelId="{E3B405B7-4B35-1843-BE36-EBDA72DC76A2}" type="presParOf" srcId="{2274CFC5-2949-4100-BA30-38E515830381}" destId="{D8E15B65-077C-46DA-8E26-9DAFDB1EF805}" srcOrd="1" destOrd="0" presId="urn:microsoft.com/office/officeart/2018/2/layout/IconLabelDescriptionList"/>
    <dgm:cxn modelId="{1C7F8EB7-28E8-C84D-A9E4-096358604EB3}" type="presParOf" srcId="{2274CFC5-2949-4100-BA30-38E515830381}" destId="{FC098A37-340B-46E1-8A75-2F9473D43D22}" srcOrd="2" destOrd="0" presId="urn:microsoft.com/office/officeart/2018/2/layout/IconLabelDescriptionList"/>
    <dgm:cxn modelId="{C2ABD167-E28E-954B-A461-B0CD6BEBA2B5}" type="presParOf" srcId="{2274CFC5-2949-4100-BA30-38E515830381}" destId="{E56FAB49-49D1-48FD-B2DA-D2B8830CA603}" srcOrd="3" destOrd="0" presId="urn:microsoft.com/office/officeart/2018/2/layout/IconLabelDescriptionList"/>
    <dgm:cxn modelId="{FE57E865-08DC-3D4D-9F23-2DB2FE7171D6}" type="presParOf" srcId="{2274CFC5-2949-4100-BA30-38E515830381}" destId="{7FDAC243-6EE8-47DC-B5DD-C9BE40889708}" srcOrd="4" destOrd="0" presId="urn:microsoft.com/office/officeart/2018/2/layout/IconLabelDescriptionList"/>
    <dgm:cxn modelId="{3B91820A-6A45-0440-9AD7-EFEFFF71952D}" type="presParOf" srcId="{D3C3A465-0029-4C74-8EFF-BAA0F200A54C}" destId="{46B1BB55-548A-4BC0-B710-20485BE23450}" srcOrd="1" destOrd="0" presId="urn:microsoft.com/office/officeart/2018/2/layout/IconLabelDescriptionList"/>
    <dgm:cxn modelId="{82F95FC6-541B-9D41-93AB-9786AC2662E2}" type="presParOf" srcId="{D3C3A465-0029-4C74-8EFF-BAA0F200A54C}" destId="{CFF25172-CDD7-45D0-979D-862970197BCD}" srcOrd="2" destOrd="0" presId="urn:microsoft.com/office/officeart/2018/2/layout/IconLabelDescriptionList"/>
    <dgm:cxn modelId="{3D5F49B9-2A91-9B49-9897-81B0873DA6A7}" type="presParOf" srcId="{CFF25172-CDD7-45D0-979D-862970197BCD}" destId="{C5880562-039C-45EA-A5F0-33E6C0003A3A}" srcOrd="0" destOrd="0" presId="urn:microsoft.com/office/officeart/2018/2/layout/IconLabelDescriptionList"/>
    <dgm:cxn modelId="{E3F4FAB7-51C9-5443-9AF9-557198F1E629}" type="presParOf" srcId="{CFF25172-CDD7-45D0-979D-862970197BCD}" destId="{7063E516-C80B-4F7A-A901-B0580C4F6466}" srcOrd="1" destOrd="0" presId="urn:microsoft.com/office/officeart/2018/2/layout/IconLabelDescriptionList"/>
    <dgm:cxn modelId="{82EAF30D-FE2D-2D4A-9D43-FD43019A144A}" type="presParOf" srcId="{CFF25172-CDD7-45D0-979D-862970197BCD}" destId="{86D4DBBD-3FD9-4C81-A4F0-A15E32027D6D}" srcOrd="2" destOrd="0" presId="urn:microsoft.com/office/officeart/2018/2/layout/IconLabelDescriptionList"/>
    <dgm:cxn modelId="{9DA8EA80-9905-AE4C-AE65-2DB516490926}" type="presParOf" srcId="{CFF25172-CDD7-45D0-979D-862970197BCD}" destId="{769C2CDD-63A9-4067-9267-ECC7B41E1FCD}" srcOrd="3" destOrd="0" presId="urn:microsoft.com/office/officeart/2018/2/layout/IconLabelDescriptionList"/>
    <dgm:cxn modelId="{4A51C600-3359-044C-A406-2AEB657DD10F}" type="presParOf" srcId="{CFF25172-CDD7-45D0-979D-862970197BCD}" destId="{99769B0A-0B61-45F2-AA01-78D6676448C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659E9E-A326-43AE-9DC5-F4A453BC9AC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09BE89-9C48-4C2C-8220-FFC1CFC2FD79}">
      <dgm:prSet/>
      <dgm:spPr/>
      <dgm:t>
        <a:bodyPr/>
        <a:lstStyle/>
        <a:p>
          <a:pPr>
            <a:lnSpc>
              <a:spcPct val="100000"/>
            </a:lnSpc>
            <a:defRPr b="1"/>
          </a:pPr>
          <a:r>
            <a:rPr lang="en-US" dirty="0"/>
            <a:t>Interactive Map:</a:t>
          </a:r>
        </a:p>
      </dgm:t>
    </dgm:pt>
    <dgm:pt modelId="{1551039F-8649-4E1A-AC7A-23D9090CC616}" type="parTrans" cxnId="{5F0A337E-BEDD-4F12-902A-44006E3491DA}">
      <dgm:prSet/>
      <dgm:spPr/>
      <dgm:t>
        <a:bodyPr/>
        <a:lstStyle/>
        <a:p>
          <a:endParaRPr lang="en-US"/>
        </a:p>
      </dgm:t>
    </dgm:pt>
    <dgm:pt modelId="{ABF734D8-6745-4D04-95A9-9D158F8FE395}" type="sibTrans" cxnId="{5F0A337E-BEDD-4F12-902A-44006E3491DA}">
      <dgm:prSet/>
      <dgm:spPr/>
      <dgm:t>
        <a:bodyPr/>
        <a:lstStyle/>
        <a:p>
          <a:endParaRPr lang="en-US"/>
        </a:p>
      </dgm:t>
    </dgm:pt>
    <dgm:pt modelId="{6A83057B-5CF8-4FC9-A72F-1668FE979656}">
      <dgm:prSet/>
      <dgm:spPr/>
      <dgm:t>
        <a:bodyPr/>
        <a:lstStyle/>
        <a:p>
          <a:pPr>
            <a:lnSpc>
              <a:spcPct val="100000"/>
            </a:lnSpc>
          </a:pPr>
          <a:endParaRPr lang="en-US" dirty="0"/>
        </a:p>
      </dgm:t>
    </dgm:pt>
    <dgm:pt modelId="{600AD2C6-B226-4692-8F62-D9FD6EFE2ECA}" type="parTrans" cxnId="{32D365F2-A948-4C88-829D-5036D3767DAE}">
      <dgm:prSet/>
      <dgm:spPr/>
      <dgm:t>
        <a:bodyPr/>
        <a:lstStyle/>
        <a:p>
          <a:endParaRPr lang="en-US"/>
        </a:p>
      </dgm:t>
    </dgm:pt>
    <dgm:pt modelId="{93CF3835-51F3-40D7-AD26-BA67F7806CA8}" type="sibTrans" cxnId="{32D365F2-A948-4C88-829D-5036D3767DAE}">
      <dgm:prSet/>
      <dgm:spPr/>
      <dgm:t>
        <a:bodyPr/>
        <a:lstStyle/>
        <a:p>
          <a:endParaRPr lang="en-US"/>
        </a:p>
      </dgm:t>
    </dgm:pt>
    <dgm:pt modelId="{8C830E33-1D94-43E3-9EC0-D7666A7FB929}">
      <dgm:prSet/>
      <dgm:spPr/>
      <dgm:t>
        <a:bodyPr/>
        <a:lstStyle/>
        <a:p>
          <a:pPr>
            <a:lnSpc>
              <a:spcPct val="100000"/>
            </a:lnSpc>
            <a:defRPr b="1"/>
          </a:pPr>
          <a:r>
            <a:rPr lang="en-US" dirty="0"/>
            <a:t>Interactive Charts:</a:t>
          </a:r>
        </a:p>
      </dgm:t>
    </dgm:pt>
    <dgm:pt modelId="{D8B5E2EF-80BA-4DFC-AE3A-0144D849986B}" type="parTrans" cxnId="{9C593F4D-A073-48C0-940B-6478D0CFA576}">
      <dgm:prSet/>
      <dgm:spPr/>
      <dgm:t>
        <a:bodyPr/>
        <a:lstStyle/>
        <a:p>
          <a:endParaRPr lang="en-US"/>
        </a:p>
      </dgm:t>
    </dgm:pt>
    <dgm:pt modelId="{5154571F-0D47-4CEA-A6A0-E957A8A046EE}" type="sibTrans" cxnId="{9C593F4D-A073-48C0-940B-6478D0CFA576}">
      <dgm:prSet/>
      <dgm:spPr/>
      <dgm:t>
        <a:bodyPr/>
        <a:lstStyle/>
        <a:p>
          <a:endParaRPr lang="en-US"/>
        </a:p>
      </dgm:t>
    </dgm:pt>
    <dgm:pt modelId="{C2E3D118-B96A-48DB-AF33-4957817EB156}">
      <dgm:prSet/>
      <dgm:spPr/>
      <dgm:t>
        <a:bodyPr/>
        <a:lstStyle/>
        <a:p>
          <a:pPr>
            <a:lnSpc>
              <a:spcPct val="100000"/>
            </a:lnSpc>
          </a:pPr>
          <a:r>
            <a:rPr lang="en-US" dirty="0"/>
            <a:t>Dive deeper into the data with interactive charts that allow you to compare different variables. Gap between Cost of living and Median earnings. Predictive models for each key indicator that forecast values up to year 2027. </a:t>
          </a:r>
        </a:p>
      </dgm:t>
    </dgm:pt>
    <dgm:pt modelId="{9AD0CA93-2707-43E8-BF85-9E8D3333FBEF}" type="parTrans" cxnId="{5C74EDD3-9008-461B-9C5F-69C096B4FE4F}">
      <dgm:prSet/>
      <dgm:spPr/>
      <dgm:t>
        <a:bodyPr/>
        <a:lstStyle/>
        <a:p>
          <a:endParaRPr lang="en-US"/>
        </a:p>
      </dgm:t>
    </dgm:pt>
    <dgm:pt modelId="{50312A0C-08FD-45B7-A89A-16940C7B03D5}" type="sibTrans" cxnId="{5C74EDD3-9008-461B-9C5F-69C096B4FE4F}">
      <dgm:prSet/>
      <dgm:spPr/>
      <dgm:t>
        <a:bodyPr/>
        <a:lstStyle/>
        <a:p>
          <a:endParaRPr lang="en-US"/>
        </a:p>
      </dgm:t>
    </dgm:pt>
    <dgm:pt modelId="{30540EB8-0D27-1946-8303-7A880056B67D}">
      <dgm:prSet/>
      <dgm:spPr/>
      <dgm:t>
        <a:bodyPr/>
        <a:lstStyle/>
        <a:p>
          <a:pPr>
            <a:lnSpc>
              <a:spcPct val="100000"/>
            </a:lnSpc>
          </a:pPr>
          <a:endParaRPr lang="en-US"/>
        </a:p>
      </dgm:t>
    </dgm:pt>
    <dgm:pt modelId="{D6A155FA-5C41-F645-AA84-CEEF98CFBA61}" type="parTrans" cxnId="{639CFC46-76AF-084B-9C4C-17FE541DE5CF}">
      <dgm:prSet/>
      <dgm:spPr/>
      <dgm:t>
        <a:bodyPr/>
        <a:lstStyle/>
        <a:p>
          <a:endParaRPr lang="en-US"/>
        </a:p>
      </dgm:t>
    </dgm:pt>
    <dgm:pt modelId="{290849F2-DD86-4E47-B44D-6ABA4BC73AD2}" type="sibTrans" cxnId="{639CFC46-76AF-084B-9C4C-17FE541DE5CF}">
      <dgm:prSet/>
      <dgm:spPr/>
      <dgm:t>
        <a:bodyPr/>
        <a:lstStyle/>
        <a:p>
          <a:endParaRPr lang="en-US"/>
        </a:p>
      </dgm:t>
    </dgm:pt>
    <dgm:pt modelId="{09684E19-D944-DC42-8B01-CF5ED16C5D60}">
      <dgm:prSet/>
      <dgm:spPr/>
      <dgm:t>
        <a:bodyPr/>
        <a:lstStyle/>
        <a:p>
          <a:pPr>
            <a:lnSpc>
              <a:spcPct val="100000"/>
            </a:lnSpc>
            <a:defRPr b="1"/>
          </a:pPr>
          <a:r>
            <a:rPr lang="en-US" dirty="0"/>
            <a:t>Interactive Features:</a:t>
          </a:r>
        </a:p>
      </dgm:t>
    </dgm:pt>
    <dgm:pt modelId="{40577F07-892A-1546-9A0A-658AE3F3DBBC}" type="parTrans" cxnId="{0AE17097-3562-134D-A719-719CED2AE4CE}">
      <dgm:prSet/>
      <dgm:spPr/>
      <dgm:t>
        <a:bodyPr/>
        <a:lstStyle/>
        <a:p>
          <a:endParaRPr lang="en-US"/>
        </a:p>
      </dgm:t>
    </dgm:pt>
    <dgm:pt modelId="{83703A85-2536-6F46-ACB2-D3E5146D36CA}" type="sibTrans" cxnId="{0AE17097-3562-134D-A719-719CED2AE4CE}">
      <dgm:prSet/>
      <dgm:spPr/>
      <dgm:t>
        <a:bodyPr/>
        <a:lstStyle/>
        <a:p>
          <a:endParaRPr lang="en-US"/>
        </a:p>
      </dgm:t>
    </dgm:pt>
    <dgm:pt modelId="{531B2CCA-CD64-D749-883E-CAE81559D42F}">
      <dgm:prSet/>
      <dgm:spPr/>
      <dgm:t>
        <a:bodyPr/>
        <a:lstStyle/>
        <a:p>
          <a:pPr>
            <a:lnSpc>
              <a:spcPct val="100000"/>
            </a:lnSpc>
          </a:pPr>
          <a:r>
            <a:rPr lang="en-US" dirty="0"/>
            <a:t>Visualize key demographic and economic indicators such as median age, cost of living, and median earnings for each US state. Darker shades indicate higher value whereas lighter shades represent lower value</a:t>
          </a:r>
        </a:p>
        <a:p>
          <a:pPr>
            <a:lnSpc>
              <a:spcPct val="100000"/>
            </a:lnSpc>
          </a:pPr>
          <a:endParaRPr lang="en-US" dirty="0"/>
        </a:p>
      </dgm:t>
    </dgm:pt>
    <dgm:pt modelId="{2E10E071-C6A6-3647-871C-89CCC026347A}" type="sibTrans" cxnId="{BA0F4C39-D2BC-F04F-B5CD-5AEF20413EA5}">
      <dgm:prSet/>
      <dgm:spPr/>
      <dgm:t>
        <a:bodyPr/>
        <a:lstStyle/>
        <a:p>
          <a:endParaRPr lang="en-US"/>
        </a:p>
      </dgm:t>
    </dgm:pt>
    <dgm:pt modelId="{531683E9-6583-D046-B824-7A6B34124292}" type="parTrans" cxnId="{BA0F4C39-D2BC-F04F-B5CD-5AEF20413EA5}">
      <dgm:prSet/>
      <dgm:spPr/>
      <dgm:t>
        <a:bodyPr/>
        <a:lstStyle/>
        <a:p>
          <a:endParaRPr lang="en-US"/>
        </a:p>
      </dgm:t>
    </dgm:pt>
    <dgm:pt modelId="{3971AF35-765C-4F72-A2AE-9114DB42E80A}" type="pres">
      <dgm:prSet presAssocID="{1E659E9E-A326-43AE-9DC5-F4A453BC9AC5}" presName="root" presStyleCnt="0">
        <dgm:presLayoutVars>
          <dgm:dir/>
          <dgm:resizeHandles val="exact"/>
        </dgm:presLayoutVars>
      </dgm:prSet>
      <dgm:spPr/>
    </dgm:pt>
    <dgm:pt modelId="{A70CD43D-BF14-4138-BDD1-E950EB6FE46B}" type="pres">
      <dgm:prSet presAssocID="{0A09BE89-9C48-4C2C-8220-FFC1CFC2FD79}" presName="compNode" presStyleCnt="0"/>
      <dgm:spPr/>
    </dgm:pt>
    <dgm:pt modelId="{0B10B62A-9029-44B8-83F9-267291ED8721}" type="pres">
      <dgm:prSet presAssocID="{0A09BE89-9C48-4C2C-8220-FFC1CFC2FD79}" presName="iconRect" presStyleLbl="node1" presStyleIdx="0" presStyleCnt="3" custLinFactX="110789" custLinFactNeighborX="200000" custLinFactNeighborY="391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24D09F39-23CE-4F60-B512-B3C5F735FB05}" type="pres">
      <dgm:prSet presAssocID="{0A09BE89-9C48-4C2C-8220-FFC1CFC2FD79}" presName="iconSpace" presStyleCnt="0"/>
      <dgm:spPr/>
    </dgm:pt>
    <dgm:pt modelId="{B68C7CC9-F4C7-4B29-9DAE-E64B06881E7F}" type="pres">
      <dgm:prSet presAssocID="{0A09BE89-9C48-4C2C-8220-FFC1CFC2FD79}" presName="parTx" presStyleLbl="revTx" presStyleIdx="0" presStyleCnt="6" custLinFactX="17132" custLinFactNeighborX="100000" custLinFactNeighborY="-57">
        <dgm:presLayoutVars>
          <dgm:chMax val="0"/>
          <dgm:chPref val="0"/>
        </dgm:presLayoutVars>
      </dgm:prSet>
      <dgm:spPr/>
    </dgm:pt>
    <dgm:pt modelId="{DE1A26D5-411F-4C9F-BBBA-C99D69050BBB}" type="pres">
      <dgm:prSet presAssocID="{0A09BE89-9C48-4C2C-8220-FFC1CFC2FD79}" presName="txSpace" presStyleCnt="0"/>
      <dgm:spPr/>
    </dgm:pt>
    <dgm:pt modelId="{7D254CF0-90F9-4B27-BB59-5081734CDB01}" type="pres">
      <dgm:prSet presAssocID="{0A09BE89-9C48-4C2C-8220-FFC1CFC2FD79}" presName="desTx" presStyleLbl="revTx" presStyleIdx="1" presStyleCnt="6" custLinFactX="16747" custLinFactNeighborX="100000" custLinFactNeighborY="-10148">
        <dgm:presLayoutVars/>
      </dgm:prSet>
      <dgm:spPr/>
    </dgm:pt>
    <dgm:pt modelId="{791979A5-CBE6-4E99-B100-D2C9BEE4F875}" type="pres">
      <dgm:prSet presAssocID="{ABF734D8-6745-4D04-95A9-9D158F8FE395}" presName="sibTrans" presStyleCnt="0"/>
      <dgm:spPr/>
    </dgm:pt>
    <dgm:pt modelId="{6F26E31F-B5AC-4065-82A2-D9199F7FAD2F}" type="pres">
      <dgm:prSet presAssocID="{09684E19-D944-DC42-8B01-CF5ED16C5D60}" presName="compNode" presStyleCnt="0"/>
      <dgm:spPr/>
    </dgm:pt>
    <dgm:pt modelId="{FB3E3479-A245-4837-B09D-367023135101}" type="pres">
      <dgm:prSet presAssocID="{09684E19-D944-DC42-8B01-CF5ED16C5D60}" presName="iconRect" presStyleLbl="node1" presStyleIdx="1" presStyleCnt="3" custLinFactX="-165780" custLinFactNeighborX="-200000" custLinFactNeighborY="1827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BF511E7F-58C6-4A50-842D-00A9338EA63D}" type="pres">
      <dgm:prSet presAssocID="{09684E19-D944-DC42-8B01-CF5ED16C5D60}" presName="iconSpace" presStyleCnt="0"/>
      <dgm:spPr/>
    </dgm:pt>
    <dgm:pt modelId="{AB2AAD1B-DF62-4EBF-A10C-05ECB89B64BC}" type="pres">
      <dgm:prSet presAssocID="{09684E19-D944-DC42-8B01-CF5ED16C5D60}" presName="parTx" presStyleLbl="revTx" presStyleIdx="2" presStyleCnt="6" custLinFactX="-16997" custLinFactNeighborX="-100000" custLinFactNeighborY="-57">
        <dgm:presLayoutVars>
          <dgm:chMax val="0"/>
          <dgm:chPref val="0"/>
        </dgm:presLayoutVars>
      </dgm:prSet>
      <dgm:spPr/>
    </dgm:pt>
    <dgm:pt modelId="{EA35D37D-1B27-4880-A659-B77514BC3897}" type="pres">
      <dgm:prSet presAssocID="{09684E19-D944-DC42-8B01-CF5ED16C5D60}" presName="txSpace" presStyleCnt="0"/>
      <dgm:spPr/>
    </dgm:pt>
    <dgm:pt modelId="{3F866163-BCDA-4B7F-98A9-FC575D522933}" type="pres">
      <dgm:prSet presAssocID="{09684E19-D944-DC42-8B01-CF5ED16C5D60}" presName="desTx" presStyleLbl="revTx" presStyleIdx="3" presStyleCnt="6">
        <dgm:presLayoutVars/>
      </dgm:prSet>
      <dgm:spPr/>
    </dgm:pt>
    <dgm:pt modelId="{FA76A635-50D5-416A-9699-E572B8E3BE53}" type="pres">
      <dgm:prSet presAssocID="{83703A85-2536-6F46-ACB2-D3E5146D36CA}" presName="sibTrans" presStyleCnt="0"/>
      <dgm:spPr/>
    </dgm:pt>
    <dgm:pt modelId="{08F0B09A-2DF1-419D-8CC6-98985D58E2BB}" type="pres">
      <dgm:prSet presAssocID="{8C830E33-1D94-43E3-9EC0-D7666A7FB929}" presName="compNode" presStyleCnt="0"/>
      <dgm:spPr/>
    </dgm:pt>
    <dgm:pt modelId="{9BA0009B-F4AF-4339-BB24-CAC68929D2EA}" type="pres">
      <dgm:prSet presAssocID="{8C830E33-1D94-43E3-9EC0-D7666A7FB929}" presName="iconRect" presStyleLbl="node1" presStyleIdx="2" presStyleCnt="3" custLinFactNeighborY="1827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0320D745-1242-41D9-B740-F195C7350F0C}" type="pres">
      <dgm:prSet presAssocID="{8C830E33-1D94-43E3-9EC0-D7666A7FB929}" presName="iconSpace" presStyleCnt="0"/>
      <dgm:spPr/>
    </dgm:pt>
    <dgm:pt modelId="{1E8D08DD-3E08-4B39-B89A-04F22239148F}" type="pres">
      <dgm:prSet presAssocID="{8C830E33-1D94-43E3-9EC0-D7666A7FB929}" presName="parTx" presStyleLbl="revTx" presStyleIdx="4" presStyleCnt="6">
        <dgm:presLayoutVars>
          <dgm:chMax val="0"/>
          <dgm:chPref val="0"/>
        </dgm:presLayoutVars>
      </dgm:prSet>
      <dgm:spPr/>
    </dgm:pt>
    <dgm:pt modelId="{205ADE9A-7E5B-4E34-BBCA-B4BA7B9ECA0C}" type="pres">
      <dgm:prSet presAssocID="{8C830E33-1D94-43E3-9EC0-D7666A7FB929}" presName="txSpace" presStyleCnt="0"/>
      <dgm:spPr/>
    </dgm:pt>
    <dgm:pt modelId="{DF6D4D62-13EA-4BF7-A061-E01370603308}" type="pres">
      <dgm:prSet presAssocID="{8C830E33-1D94-43E3-9EC0-D7666A7FB929}" presName="desTx" presStyleLbl="revTx" presStyleIdx="5" presStyleCnt="6">
        <dgm:presLayoutVars/>
      </dgm:prSet>
      <dgm:spPr/>
    </dgm:pt>
  </dgm:ptLst>
  <dgm:cxnLst>
    <dgm:cxn modelId="{7D700010-55BB-2A49-9C2F-A12213416E01}" type="presOf" srcId="{09684E19-D944-DC42-8B01-CF5ED16C5D60}" destId="{AB2AAD1B-DF62-4EBF-A10C-05ECB89B64BC}" srcOrd="0" destOrd="0" presId="urn:microsoft.com/office/officeart/2018/5/layout/CenteredIconLabelDescriptionList"/>
    <dgm:cxn modelId="{BA0F4C39-D2BC-F04F-B5CD-5AEF20413EA5}" srcId="{0A09BE89-9C48-4C2C-8220-FFC1CFC2FD79}" destId="{531B2CCA-CD64-D749-883E-CAE81559D42F}" srcOrd="1" destOrd="0" parTransId="{531683E9-6583-D046-B824-7A6B34124292}" sibTransId="{2E10E071-C6A6-3647-871C-89CCC026347A}"/>
    <dgm:cxn modelId="{639CFC46-76AF-084B-9C4C-17FE541DE5CF}" srcId="{8C830E33-1D94-43E3-9EC0-D7666A7FB929}" destId="{30540EB8-0D27-1946-8303-7A880056B67D}" srcOrd="1" destOrd="0" parTransId="{D6A155FA-5C41-F645-AA84-CEEF98CFBA61}" sibTransId="{290849F2-DD86-4E47-B44D-6ABA4BC73AD2}"/>
    <dgm:cxn modelId="{9C593F4D-A073-48C0-940B-6478D0CFA576}" srcId="{1E659E9E-A326-43AE-9DC5-F4A453BC9AC5}" destId="{8C830E33-1D94-43E3-9EC0-D7666A7FB929}" srcOrd="2" destOrd="0" parTransId="{D8B5E2EF-80BA-4DFC-AE3A-0144D849986B}" sibTransId="{5154571F-0D47-4CEA-A6A0-E957A8A046EE}"/>
    <dgm:cxn modelId="{DEE6FE69-65DD-1A47-8B3B-13DBD213FFDE}" type="presOf" srcId="{0A09BE89-9C48-4C2C-8220-FFC1CFC2FD79}" destId="{B68C7CC9-F4C7-4B29-9DAE-E64B06881E7F}" srcOrd="0" destOrd="0" presId="urn:microsoft.com/office/officeart/2018/5/layout/CenteredIconLabelDescriptionList"/>
    <dgm:cxn modelId="{F6142A7B-B6DB-3649-A955-0FDF1C9A1951}" type="presOf" srcId="{30540EB8-0D27-1946-8303-7A880056B67D}" destId="{DF6D4D62-13EA-4BF7-A061-E01370603308}" srcOrd="0" destOrd="1" presId="urn:microsoft.com/office/officeart/2018/5/layout/CenteredIconLabelDescriptionList"/>
    <dgm:cxn modelId="{5F0A337E-BEDD-4F12-902A-44006E3491DA}" srcId="{1E659E9E-A326-43AE-9DC5-F4A453BC9AC5}" destId="{0A09BE89-9C48-4C2C-8220-FFC1CFC2FD79}" srcOrd="0" destOrd="0" parTransId="{1551039F-8649-4E1A-AC7A-23D9090CC616}" sibTransId="{ABF734D8-6745-4D04-95A9-9D158F8FE395}"/>
    <dgm:cxn modelId="{C8E01182-4822-F640-BF57-BEB4AF935BC8}" type="presOf" srcId="{6A83057B-5CF8-4FC9-A72F-1668FE979656}" destId="{7D254CF0-90F9-4B27-BB59-5081734CDB01}" srcOrd="0" destOrd="0" presId="urn:microsoft.com/office/officeart/2018/5/layout/CenteredIconLabelDescriptionList"/>
    <dgm:cxn modelId="{EEE9898F-211A-0F48-B89D-71728203B144}" type="presOf" srcId="{1E659E9E-A326-43AE-9DC5-F4A453BC9AC5}" destId="{3971AF35-765C-4F72-A2AE-9114DB42E80A}" srcOrd="0" destOrd="0" presId="urn:microsoft.com/office/officeart/2018/5/layout/CenteredIconLabelDescriptionList"/>
    <dgm:cxn modelId="{0AE17097-3562-134D-A719-719CED2AE4CE}" srcId="{1E659E9E-A326-43AE-9DC5-F4A453BC9AC5}" destId="{09684E19-D944-DC42-8B01-CF5ED16C5D60}" srcOrd="1" destOrd="0" parTransId="{40577F07-892A-1546-9A0A-658AE3F3DBBC}" sibTransId="{83703A85-2536-6F46-ACB2-D3E5146D36CA}"/>
    <dgm:cxn modelId="{AC039499-2195-564C-BAD1-42EE13673BEE}" type="presOf" srcId="{C2E3D118-B96A-48DB-AF33-4957817EB156}" destId="{DF6D4D62-13EA-4BF7-A061-E01370603308}" srcOrd="0" destOrd="0" presId="urn:microsoft.com/office/officeart/2018/5/layout/CenteredIconLabelDescriptionList"/>
    <dgm:cxn modelId="{3F3C99AC-0A5E-3340-A5DC-FCC95B08D934}" type="presOf" srcId="{531B2CCA-CD64-D749-883E-CAE81559D42F}" destId="{7D254CF0-90F9-4B27-BB59-5081734CDB01}" srcOrd="0" destOrd="1" presId="urn:microsoft.com/office/officeart/2018/5/layout/CenteredIconLabelDescriptionList"/>
    <dgm:cxn modelId="{05976BB1-454F-CF4B-BDB7-B0CFC2535817}" type="presOf" srcId="{8C830E33-1D94-43E3-9EC0-D7666A7FB929}" destId="{1E8D08DD-3E08-4B39-B89A-04F22239148F}" srcOrd="0" destOrd="0" presId="urn:microsoft.com/office/officeart/2018/5/layout/CenteredIconLabelDescriptionList"/>
    <dgm:cxn modelId="{5C74EDD3-9008-461B-9C5F-69C096B4FE4F}" srcId="{8C830E33-1D94-43E3-9EC0-D7666A7FB929}" destId="{C2E3D118-B96A-48DB-AF33-4957817EB156}" srcOrd="0" destOrd="0" parTransId="{9AD0CA93-2707-43E8-BF85-9E8D3333FBEF}" sibTransId="{50312A0C-08FD-45B7-A89A-16940C7B03D5}"/>
    <dgm:cxn modelId="{32D365F2-A948-4C88-829D-5036D3767DAE}" srcId="{0A09BE89-9C48-4C2C-8220-FFC1CFC2FD79}" destId="{6A83057B-5CF8-4FC9-A72F-1668FE979656}" srcOrd="0" destOrd="0" parTransId="{600AD2C6-B226-4692-8F62-D9FD6EFE2ECA}" sibTransId="{93CF3835-51F3-40D7-AD26-BA67F7806CA8}"/>
    <dgm:cxn modelId="{B1400F03-47F6-9C4A-9215-4C5A909DF09C}" type="presParOf" srcId="{3971AF35-765C-4F72-A2AE-9114DB42E80A}" destId="{A70CD43D-BF14-4138-BDD1-E950EB6FE46B}" srcOrd="0" destOrd="0" presId="urn:microsoft.com/office/officeart/2018/5/layout/CenteredIconLabelDescriptionList"/>
    <dgm:cxn modelId="{B1A195A5-2954-BC41-AFA9-09C4F5CFE022}" type="presParOf" srcId="{A70CD43D-BF14-4138-BDD1-E950EB6FE46B}" destId="{0B10B62A-9029-44B8-83F9-267291ED8721}" srcOrd="0" destOrd="0" presId="urn:microsoft.com/office/officeart/2018/5/layout/CenteredIconLabelDescriptionList"/>
    <dgm:cxn modelId="{1AD0AEB7-FED0-374A-8DC2-2F1E4FD952C0}" type="presParOf" srcId="{A70CD43D-BF14-4138-BDD1-E950EB6FE46B}" destId="{24D09F39-23CE-4F60-B512-B3C5F735FB05}" srcOrd="1" destOrd="0" presId="urn:microsoft.com/office/officeart/2018/5/layout/CenteredIconLabelDescriptionList"/>
    <dgm:cxn modelId="{B6357849-B04D-BA46-8A0C-0CE08A25BD23}" type="presParOf" srcId="{A70CD43D-BF14-4138-BDD1-E950EB6FE46B}" destId="{B68C7CC9-F4C7-4B29-9DAE-E64B06881E7F}" srcOrd="2" destOrd="0" presId="urn:microsoft.com/office/officeart/2018/5/layout/CenteredIconLabelDescriptionList"/>
    <dgm:cxn modelId="{EFDD62EB-2104-164D-A813-4170C304A4A9}" type="presParOf" srcId="{A70CD43D-BF14-4138-BDD1-E950EB6FE46B}" destId="{DE1A26D5-411F-4C9F-BBBA-C99D69050BBB}" srcOrd="3" destOrd="0" presId="urn:microsoft.com/office/officeart/2018/5/layout/CenteredIconLabelDescriptionList"/>
    <dgm:cxn modelId="{FA22C813-A421-8B4C-A81A-930C9C9EFAA0}" type="presParOf" srcId="{A70CD43D-BF14-4138-BDD1-E950EB6FE46B}" destId="{7D254CF0-90F9-4B27-BB59-5081734CDB01}" srcOrd="4" destOrd="0" presId="urn:microsoft.com/office/officeart/2018/5/layout/CenteredIconLabelDescriptionList"/>
    <dgm:cxn modelId="{E574B7B2-971F-D447-A12C-302E8F3B760B}" type="presParOf" srcId="{3971AF35-765C-4F72-A2AE-9114DB42E80A}" destId="{791979A5-CBE6-4E99-B100-D2C9BEE4F875}" srcOrd="1" destOrd="0" presId="urn:microsoft.com/office/officeart/2018/5/layout/CenteredIconLabelDescriptionList"/>
    <dgm:cxn modelId="{D7D18EF7-DB95-3A41-9F88-F89C79766F88}" type="presParOf" srcId="{3971AF35-765C-4F72-A2AE-9114DB42E80A}" destId="{6F26E31F-B5AC-4065-82A2-D9199F7FAD2F}" srcOrd="2" destOrd="0" presId="urn:microsoft.com/office/officeart/2018/5/layout/CenteredIconLabelDescriptionList"/>
    <dgm:cxn modelId="{1E1AE3D2-18A2-9947-9062-FC2308824C12}" type="presParOf" srcId="{6F26E31F-B5AC-4065-82A2-D9199F7FAD2F}" destId="{FB3E3479-A245-4837-B09D-367023135101}" srcOrd="0" destOrd="0" presId="urn:microsoft.com/office/officeart/2018/5/layout/CenteredIconLabelDescriptionList"/>
    <dgm:cxn modelId="{BA00509D-1315-B64A-A049-64A91602BC2C}" type="presParOf" srcId="{6F26E31F-B5AC-4065-82A2-D9199F7FAD2F}" destId="{BF511E7F-58C6-4A50-842D-00A9338EA63D}" srcOrd="1" destOrd="0" presId="urn:microsoft.com/office/officeart/2018/5/layout/CenteredIconLabelDescriptionList"/>
    <dgm:cxn modelId="{913D89C2-9F6F-524D-95F9-B3CBE3888CF6}" type="presParOf" srcId="{6F26E31F-B5AC-4065-82A2-D9199F7FAD2F}" destId="{AB2AAD1B-DF62-4EBF-A10C-05ECB89B64BC}" srcOrd="2" destOrd="0" presId="urn:microsoft.com/office/officeart/2018/5/layout/CenteredIconLabelDescriptionList"/>
    <dgm:cxn modelId="{3833FF6B-C101-E84C-9D45-462B1EB5CC21}" type="presParOf" srcId="{6F26E31F-B5AC-4065-82A2-D9199F7FAD2F}" destId="{EA35D37D-1B27-4880-A659-B77514BC3897}" srcOrd="3" destOrd="0" presId="urn:microsoft.com/office/officeart/2018/5/layout/CenteredIconLabelDescriptionList"/>
    <dgm:cxn modelId="{39777DC6-CAE1-BA40-9FEE-7E27935B98EB}" type="presParOf" srcId="{6F26E31F-B5AC-4065-82A2-D9199F7FAD2F}" destId="{3F866163-BCDA-4B7F-98A9-FC575D522933}" srcOrd="4" destOrd="0" presId="urn:microsoft.com/office/officeart/2018/5/layout/CenteredIconLabelDescriptionList"/>
    <dgm:cxn modelId="{675D79E9-63F2-994E-9FEF-0F9E0DAA2004}" type="presParOf" srcId="{3971AF35-765C-4F72-A2AE-9114DB42E80A}" destId="{FA76A635-50D5-416A-9699-E572B8E3BE53}" srcOrd="3" destOrd="0" presId="urn:microsoft.com/office/officeart/2018/5/layout/CenteredIconLabelDescriptionList"/>
    <dgm:cxn modelId="{E1D9FACE-DD3C-4B49-A660-4E953D152549}" type="presParOf" srcId="{3971AF35-765C-4F72-A2AE-9114DB42E80A}" destId="{08F0B09A-2DF1-419D-8CC6-98985D58E2BB}" srcOrd="4" destOrd="0" presId="urn:microsoft.com/office/officeart/2018/5/layout/CenteredIconLabelDescriptionList"/>
    <dgm:cxn modelId="{4968D219-46E0-E640-B090-7D2577254152}" type="presParOf" srcId="{08F0B09A-2DF1-419D-8CC6-98985D58E2BB}" destId="{9BA0009B-F4AF-4339-BB24-CAC68929D2EA}" srcOrd="0" destOrd="0" presId="urn:microsoft.com/office/officeart/2018/5/layout/CenteredIconLabelDescriptionList"/>
    <dgm:cxn modelId="{134273A5-8664-3641-8FF6-F55D95372656}" type="presParOf" srcId="{08F0B09A-2DF1-419D-8CC6-98985D58E2BB}" destId="{0320D745-1242-41D9-B740-F195C7350F0C}" srcOrd="1" destOrd="0" presId="urn:microsoft.com/office/officeart/2018/5/layout/CenteredIconLabelDescriptionList"/>
    <dgm:cxn modelId="{80082B0D-20D4-1E4D-9DC6-62FEBCC44A84}" type="presParOf" srcId="{08F0B09A-2DF1-419D-8CC6-98985D58E2BB}" destId="{1E8D08DD-3E08-4B39-B89A-04F22239148F}" srcOrd="2" destOrd="0" presId="urn:microsoft.com/office/officeart/2018/5/layout/CenteredIconLabelDescriptionList"/>
    <dgm:cxn modelId="{663080C0-48B5-4E4A-BF92-BB810E513BA7}" type="presParOf" srcId="{08F0B09A-2DF1-419D-8CC6-98985D58E2BB}" destId="{205ADE9A-7E5B-4E34-BBCA-B4BA7B9ECA0C}" srcOrd="3" destOrd="0" presId="urn:microsoft.com/office/officeart/2018/5/layout/CenteredIconLabelDescriptionList"/>
    <dgm:cxn modelId="{2056735D-988F-4D48-9E01-5EA339D71528}" type="presParOf" srcId="{08F0B09A-2DF1-419D-8CC6-98985D58E2BB}" destId="{DF6D4D62-13EA-4BF7-A061-E0137060330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B8C84D-4458-4C0D-BCD8-42C1CC0FFBF4}"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8216ADE-719C-443B-831C-FAF860EFBFF6}">
      <dgm:prSet/>
      <dgm:spPr/>
      <dgm:t>
        <a:bodyPr/>
        <a:lstStyle/>
        <a:p>
          <a:pPr>
            <a:lnSpc>
              <a:spcPct val="100000"/>
            </a:lnSpc>
            <a:defRPr b="1"/>
          </a:pPr>
          <a:r>
            <a:rPr lang="en-US"/>
            <a:t>Navigate </a:t>
          </a:r>
        </a:p>
      </dgm:t>
    </dgm:pt>
    <dgm:pt modelId="{91238B8F-2F4B-418E-A1A8-DB6725F254B6}" type="parTrans" cxnId="{712B6B4D-B0F7-4E09-9C35-6C3FFDA93F6E}">
      <dgm:prSet/>
      <dgm:spPr/>
      <dgm:t>
        <a:bodyPr/>
        <a:lstStyle/>
        <a:p>
          <a:endParaRPr lang="en-US"/>
        </a:p>
      </dgm:t>
    </dgm:pt>
    <dgm:pt modelId="{CC07788D-35AF-43D1-883C-BCA66D0E70B4}" type="sibTrans" cxnId="{712B6B4D-B0F7-4E09-9C35-6C3FFDA93F6E}">
      <dgm:prSet/>
      <dgm:spPr/>
      <dgm:t>
        <a:bodyPr/>
        <a:lstStyle/>
        <a:p>
          <a:endParaRPr lang="en-US"/>
        </a:p>
      </dgm:t>
    </dgm:pt>
    <dgm:pt modelId="{8F23A5F3-8FA2-477D-AA1C-9DDEC58967F9}">
      <dgm:prSet/>
      <dgm:spPr/>
      <dgm:t>
        <a:bodyPr/>
        <a:lstStyle/>
        <a:p>
          <a:pPr>
            <a:lnSpc>
              <a:spcPct val="100000"/>
            </a:lnSpc>
          </a:pPr>
          <a:r>
            <a:rPr lang="en-US" dirty="0"/>
            <a:t>Use the sidebar menu to explore different sections of the app, including interactive maps and charts.</a:t>
          </a:r>
        </a:p>
      </dgm:t>
    </dgm:pt>
    <dgm:pt modelId="{D0185E41-5ADE-4612-83A1-926467D046A6}" type="parTrans" cxnId="{6EF1D6A6-CBA4-4671-95F8-4F0AEBCD769B}">
      <dgm:prSet/>
      <dgm:spPr/>
      <dgm:t>
        <a:bodyPr/>
        <a:lstStyle/>
        <a:p>
          <a:endParaRPr lang="en-US"/>
        </a:p>
      </dgm:t>
    </dgm:pt>
    <dgm:pt modelId="{38AEAD63-259D-4FA2-BBD0-0322C19816C7}" type="sibTrans" cxnId="{6EF1D6A6-CBA4-4671-95F8-4F0AEBCD769B}">
      <dgm:prSet/>
      <dgm:spPr/>
      <dgm:t>
        <a:bodyPr/>
        <a:lstStyle/>
        <a:p>
          <a:endParaRPr lang="en-US"/>
        </a:p>
      </dgm:t>
    </dgm:pt>
    <dgm:pt modelId="{70AB02D1-0822-4EB9-9A5E-732DE8F8EE64}">
      <dgm:prSet/>
      <dgm:spPr/>
      <dgm:t>
        <a:bodyPr/>
        <a:lstStyle/>
        <a:p>
          <a:pPr>
            <a:lnSpc>
              <a:spcPct val="100000"/>
            </a:lnSpc>
            <a:defRPr b="1"/>
          </a:pPr>
          <a:r>
            <a:rPr lang="en-US"/>
            <a:t>Explore</a:t>
          </a:r>
        </a:p>
      </dgm:t>
    </dgm:pt>
    <dgm:pt modelId="{1C90744E-BFF2-40BC-A975-29C4A5ACE743}" type="parTrans" cxnId="{500733C0-6147-439E-87EC-83BF8196EEB2}">
      <dgm:prSet/>
      <dgm:spPr/>
      <dgm:t>
        <a:bodyPr/>
        <a:lstStyle/>
        <a:p>
          <a:endParaRPr lang="en-US"/>
        </a:p>
      </dgm:t>
    </dgm:pt>
    <dgm:pt modelId="{0BCF2E04-7376-48BD-AA82-C46610C6A498}" type="sibTrans" cxnId="{500733C0-6147-439E-87EC-83BF8196EEB2}">
      <dgm:prSet/>
      <dgm:spPr/>
      <dgm:t>
        <a:bodyPr/>
        <a:lstStyle/>
        <a:p>
          <a:endParaRPr lang="en-US"/>
        </a:p>
      </dgm:t>
    </dgm:pt>
    <dgm:pt modelId="{F118A2F4-D774-4C3F-81D3-EDB5C04627BF}">
      <dgm:prSet/>
      <dgm:spPr/>
      <dgm:t>
        <a:bodyPr/>
        <a:lstStyle/>
        <a:p>
          <a:pPr>
            <a:lnSpc>
              <a:spcPct val="100000"/>
            </a:lnSpc>
          </a:pPr>
          <a:r>
            <a:rPr lang="en-US"/>
            <a:t>Click on the state on the map or interact with the charts to see detailed information and trends.</a:t>
          </a:r>
        </a:p>
      </dgm:t>
    </dgm:pt>
    <dgm:pt modelId="{9C9E194D-6BF6-4428-9D66-F5C450034395}" type="parTrans" cxnId="{21427C68-09DA-4CC8-88EB-EAE961337C2E}">
      <dgm:prSet/>
      <dgm:spPr/>
      <dgm:t>
        <a:bodyPr/>
        <a:lstStyle/>
        <a:p>
          <a:endParaRPr lang="en-US"/>
        </a:p>
      </dgm:t>
    </dgm:pt>
    <dgm:pt modelId="{A1BEF9C1-2B2B-412C-9701-7BEC093BD0D3}" type="sibTrans" cxnId="{21427C68-09DA-4CC8-88EB-EAE961337C2E}">
      <dgm:prSet/>
      <dgm:spPr/>
      <dgm:t>
        <a:bodyPr/>
        <a:lstStyle/>
        <a:p>
          <a:endParaRPr lang="en-US"/>
        </a:p>
      </dgm:t>
    </dgm:pt>
    <dgm:pt modelId="{8880E2C0-0FD9-4046-83DE-3EFA47026086}">
      <dgm:prSet/>
      <dgm:spPr/>
      <dgm:t>
        <a:bodyPr/>
        <a:lstStyle/>
        <a:p>
          <a:pPr>
            <a:lnSpc>
              <a:spcPct val="100000"/>
            </a:lnSpc>
          </a:pPr>
          <a:r>
            <a:rPr lang="en-US"/>
            <a:t>Use the dropdown menu and filters to customize your exploration.</a:t>
          </a:r>
        </a:p>
      </dgm:t>
    </dgm:pt>
    <dgm:pt modelId="{3684CAE1-E696-42EC-8DA6-C95E77A586AF}" type="parTrans" cxnId="{AF7292FF-9E8B-4147-9A24-13B36EEF6DFC}">
      <dgm:prSet/>
      <dgm:spPr/>
      <dgm:t>
        <a:bodyPr/>
        <a:lstStyle/>
        <a:p>
          <a:endParaRPr lang="en-US"/>
        </a:p>
      </dgm:t>
    </dgm:pt>
    <dgm:pt modelId="{CCA72C26-94B7-48DD-8597-D5611B10751A}" type="sibTrans" cxnId="{AF7292FF-9E8B-4147-9A24-13B36EEF6DFC}">
      <dgm:prSet/>
      <dgm:spPr/>
      <dgm:t>
        <a:bodyPr/>
        <a:lstStyle/>
        <a:p>
          <a:endParaRPr lang="en-US"/>
        </a:p>
      </dgm:t>
    </dgm:pt>
    <dgm:pt modelId="{5B0CD875-EF8D-44A8-8543-2672415A9CAC}" type="pres">
      <dgm:prSet presAssocID="{F3B8C84D-4458-4C0D-BCD8-42C1CC0FFBF4}" presName="root" presStyleCnt="0">
        <dgm:presLayoutVars>
          <dgm:dir/>
          <dgm:resizeHandles val="exact"/>
        </dgm:presLayoutVars>
      </dgm:prSet>
      <dgm:spPr/>
    </dgm:pt>
    <dgm:pt modelId="{55F243B3-7586-4212-A16D-7DEA653C1BB9}" type="pres">
      <dgm:prSet presAssocID="{08216ADE-719C-443B-831C-FAF860EFBFF6}" presName="compNode" presStyleCnt="0"/>
      <dgm:spPr/>
    </dgm:pt>
    <dgm:pt modelId="{84A00B3B-7081-4CF3-8B30-5D9AC81BA2CD}" type="pres">
      <dgm:prSet presAssocID="{08216ADE-719C-443B-831C-FAF860EFBF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ass"/>
        </a:ext>
      </dgm:extLst>
    </dgm:pt>
    <dgm:pt modelId="{03367B9B-BAD6-438A-8A91-E15C1F369E16}" type="pres">
      <dgm:prSet presAssocID="{08216ADE-719C-443B-831C-FAF860EFBFF6}" presName="iconSpace" presStyleCnt="0"/>
      <dgm:spPr/>
    </dgm:pt>
    <dgm:pt modelId="{FE07DC42-40B5-4271-82E0-BB8632BD06F0}" type="pres">
      <dgm:prSet presAssocID="{08216ADE-719C-443B-831C-FAF860EFBFF6}" presName="parTx" presStyleLbl="revTx" presStyleIdx="0" presStyleCnt="4">
        <dgm:presLayoutVars>
          <dgm:chMax val="0"/>
          <dgm:chPref val="0"/>
        </dgm:presLayoutVars>
      </dgm:prSet>
      <dgm:spPr/>
    </dgm:pt>
    <dgm:pt modelId="{530C7A81-0827-44EE-A07F-B14E255EF121}" type="pres">
      <dgm:prSet presAssocID="{08216ADE-719C-443B-831C-FAF860EFBFF6}" presName="txSpace" presStyleCnt="0"/>
      <dgm:spPr/>
    </dgm:pt>
    <dgm:pt modelId="{5751C34A-B644-4B2B-A52C-E6AF8B244C26}" type="pres">
      <dgm:prSet presAssocID="{08216ADE-719C-443B-831C-FAF860EFBFF6}" presName="desTx" presStyleLbl="revTx" presStyleIdx="1" presStyleCnt="4">
        <dgm:presLayoutVars/>
      </dgm:prSet>
      <dgm:spPr/>
    </dgm:pt>
    <dgm:pt modelId="{2462056B-D5C2-429C-BDC4-5BBC964C58FA}" type="pres">
      <dgm:prSet presAssocID="{CC07788D-35AF-43D1-883C-BCA66D0E70B4}" presName="sibTrans" presStyleCnt="0"/>
      <dgm:spPr/>
    </dgm:pt>
    <dgm:pt modelId="{3C0ADBFE-590A-46CD-B7F6-B92614142FB3}" type="pres">
      <dgm:prSet presAssocID="{70AB02D1-0822-4EB9-9A5E-732DE8F8EE64}" presName="compNode" presStyleCnt="0"/>
      <dgm:spPr/>
    </dgm:pt>
    <dgm:pt modelId="{CBB79CA7-B713-45D7-96E1-4AB01F762EE8}" type="pres">
      <dgm:prSet presAssocID="{70AB02D1-0822-4EB9-9A5E-732DE8F8EE6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7DEDB0D-F423-411B-A029-73098DBCDB3D}" type="pres">
      <dgm:prSet presAssocID="{70AB02D1-0822-4EB9-9A5E-732DE8F8EE64}" presName="iconSpace" presStyleCnt="0"/>
      <dgm:spPr/>
    </dgm:pt>
    <dgm:pt modelId="{2273B97C-0138-495E-8F3D-D512671146ED}" type="pres">
      <dgm:prSet presAssocID="{70AB02D1-0822-4EB9-9A5E-732DE8F8EE64}" presName="parTx" presStyleLbl="revTx" presStyleIdx="2" presStyleCnt="4">
        <dgm:presLayoutVars>
          <dgm:chMax val="0"/>
          <dgm:chPref val="0"/>
        </dgm:presLayoutVars>
      </dgm:prSet>
      <dgm:spPr/>
    </dgm:pt>
    <dgm:pt modelId="{AFEA6A7E-C9EF-4541-B31D-96FE3A619FC5}" type="pres">
      <dgm:prSet presAssocID="{70AB02D1-0822-4EB9-9A5E-732DE8F8EE64}" presName="txSpace" presStyleCnt="0"/>
      <dgm:spPr/>
    </dgm:pt>
    <dgm:pt modelId="{8BAF0A01-4B4B-4C5A-9549-9B9E2217637C}" type="pres">
      <dgm:prSet presAssocID="{70AB02D1-0822-4EB9-9A5E-732DE8F8EE64}" presName="desTx" presStyleLbl="revTx" presStyleIdx="3" presStyleCnt="4">
        <dgm:presLayoutVars/>
      </dgm:prSet>
      <dgm:spPr/>
    </dgm:pt>
  </dgm:ptLst>
  <dgm:cxnLst>
    <dgm:cxn modelId="{74B79509-8CEE-B14A-8504-9C9A3CC76CF5}" type="presOf" srcId="{F3B8C84D-4458-4C0D-BCD8-42C1CC0FFBF4}" destId="{5B0CD875-EF8D-44A8-8543-2672415A9CAC}" srcOrd="0" destOrd="0" presId="urn:microsoft.com/office/officeart/2018/5/layout/CenteredIconLabelDescriptionList"/>
    <dgm:cxn modelId="{7528F510-6819-834B-A231-CD45BD6BD464}" type="presOf" srcId="{08216ADE-719C-443B-831C-FAF860EFBFF6}" destId="{FE07DC42-40B5-4271-82E0-BB8632BD06F0}" srcOrd="0" destOrd="0" presId="urn:microsoft.com/office/officeart/2018/5/layout/CenteredIconLabelDescriptionList"/>
    <dgm:cxn modelId="{2DD30315-F4E8-7749-BDF6-401ADCDC757C}" type="presOf" srcId="{F118A2F4-D774-4C3F-81D3-EDB5C04627BF}" destId="{8BAF0A01-4B4B-4C5A-9549-9B9E2217637C}" srcOrd="0" destOrd="0" presId="urn:microsoft.com/office/officeart/2018/5/layout/CenteredIconLabelDescriptionList"/>
    <dgm:cxn modelId="{ED822832-F4F4-6A49-A4E5-5FBA1F91E3DC}" type="presOf" srcId="{8F23A5F3-8FA2-477D-AA1C-9DDEC58967F9}" destId="{5751C34A-B644-4B2B-A52C-E6AF8B244C26}" srcOrd="0" destOrd="0" presId="urn:microsoft.com/office/officeart/2018/5/layout/CenteredIconLabelDescriptionList"/>
    <dgm:cxn modelId="{712B6B4D-B0F7-4E09-9C35-6C3FFDA93F6E}" srcId="{F3B8C84D-4458-4C0D-BCD8-42C1CC0FFBF4}" destId="{08216ADE-719C-443B-831C-FAF860EFBFF6}" srcOrd="0" destOrd="0" parTransId="{91238B8F-2F4B-418E-A1A8-DB6725F254B6}" sibTransId="{CC07788D-35AF-43D1-883C-BCA66D0E70B4}"/>
    <dgm:cxn modelId="{21427C68-09DA-4CC8-88EB-EAE961337C2E}" srcId="{70AB02D1-0822-4EB9-9A5E-732DE8F8EE64}" destId="{F118A2F4-D774-4C3F-81D3-EDB5C04627BF}" srcOrd="0" destOrd="0" parTransId="{9C9E194D-6BF6-4428-9D66-F5C450034395}" sibTransId="{A1BEF9C1-2B2B-412C-9701-7BEC093BD0D3}"/>
    <dgm:cxn modelId="{4B849485-AF6A-C647-A176-3458B96EB07F}" type="presOf" srcId="{8880E2C0-0FD9-4046-83DE-3EFA47026086}" destId="{8BAF0A01-4B4B-4C5A-9549-9B9E2217637C}" srcOrd="0" destOrd="1" presId="urn:microsoft.com/office/officeart/2018/5/layout/CenteredIconLabelDescriptionList"/>
    <dgm:cxn modelId="{6EF1D6A6-CBA4-4671-95F8-4F0AEBCD769B}" srcId="{08216ADE-719C-443B-831C-FAF860EFBFF6}" destId="{8F23A5F3-8FA2-477D-AA1C-9DDEC58967F9}" srcOrd="0" destOrd="0" parTransId="{D0185E41-5ADE-4612-83A1-926467D046A6}" sibTransId="{38AEAD63-259D-4FA2-BBD0-0322C19816C7}"/>
    <dgm:cxn modelId="{500733C0-6147-439E-87EC-83BF8196EEB2}" srcId="{F3B8C84D-4458-4C0D-BCD8-42C1CC0FFBF4}" destId="{70AB02D1-0822-4EB9-9A5E-732DE8F8EE64}" srcOrd="1" destOrd="0" parTransId="{1C90744E-BFF2-40BC-A975-29C4A5ACE743}" sibTransId="{0BCF2E04-7376-48BD-AA82-C46610C6A498}"/>
    <dgm:cxn modelId="{E5DB25C9-9456-FC45-9E7E-1EDBD6D01AB9}" type="presOf" srcId="{70AB02D1-0822-4EB9-9A5E-732DE8F8EE64}" destId="{2273B97C-0138-495E-8F3D-D512671146ED}" srcOrd="0" destOrd="0" presId="urn:microsoft.com/office/officeart/2018/5/layout/CenteredIconLabelDescriptionList"/>
    <dgm:cxn modelId="{AF7292FF-9E8B-4147-9A24-13B36EEF6DFC}" srcId="{70AB02D1-0822-4EB9-9A5E-732DE8F8EE64}" destId="{8880E2C0-0FD9-4046-83DE-3EFA47026086}" srcOrd="1" destOrd="0" parTransId="{3684CAE1-E696-42EC-8DA6-C95E77A586AF}" sibTransId="{CCA72C26-94B7-48DD-8597-D5611B10751A}"/>
    <dgm:cxn modelId="{4CEA56A7-56CC-924B-92D7-8B600C4F4A81}" type="presParOf" srcId="{5B0CD875-EF8D-44A8-8543-2672415A9CAC}" destId="{55F243B3-7586-4212-A16D-7DEA653C1BB9}" srcOrd="0" destOrd="0" presId="urn:microsoft.com/office/officeart/2018/5/layout/CenteredIconLabelDescriptionList"/>
    <dgm:cxn modelId="{1F663547-E6B5-0C4C-8605-4A786F7F3316}" type="presParOf" srcId="{55F243B3-7586-4212-A16D-7DEA653C1BB9}" destId="{84A00B3B-7081-4CF3-8B30-5D9AC81BA2CD}" srcOrd="0" destOrd="0" presId="urn:microsoft.com/office/officeart/2018/5/layout/CenteredIconLabelDescriptionList"/>
    <dgm:cxn modelId="{765CE391-E52C-054E-9F09-16A176312872}" type="presParOf" srcId="{55F243B3-7586-4212-A16D-7DEA653C1BB9}" destId="{03367B9B-BAD6-438A-8A91-E15C1F369E16}" srcOrd="1" destOrd="0" presId="urn:microsoft.com/office/officeart/2018/5/layout/CenteredIconLabelDescriptionList"/>
    <dgm:cxn modelId="{4B024DF4-9922-0142-9EAA-E2F15CCE0889}" type="presParOf" srcId="{55F243B3-7586-4212-A16D-7DEA653C1BB9}" destId="{FE07DC42-40B5-4271-82E0-BB8632BD06F0}" srcOrd="2" destOrd="0" presId="urn:microsoft.com/office/officeart/2018/5/layout/CenteredIconLabelDescriptionList"/>
    <dgm:cxn modelId="{738BB5AD-A6D3-D246-BF22-D59C8A81EF7F}" type="presParOf" srcId="{55F243B3-7586-4212-A16D-7DEA653C1BB9}" destId="{530C7A81-0827-44EE-A07F-B14E255EF121}" srcOrd="3" destOrd="0" presId="urn:microsoft.com/office/officeart/2018/5/layout/CenteredIconLabelDescriptionList"/>
    <dgm:cxn modelId="{D22E24CE-687C-CF41-B722-CD4E409095AB}" type="presParOf" srcId="{55F243B3-7586-4212-A16D-7DEA653C1BB9}" destId="{5751C34A-B644-4B2B-A52C-E6AF8B244C26}" srcOrd="4" destOrd="0" presId="urn:microsoft.com/office/officeart/2018/5/layout/CenteredIconLabelDescriptionList"/>
    <dgm:cxn modelId="{A5C76161-8C00-FB4F-93E3-B7ABB43A9A58}" type="presParOf" srcId="{5B0CD875-EF8D-44A8-8543-2672415A9CAC}" destId="{2462056B-D5C2-429C-BDC4-5BBC964C58FA}" srcOrd="1" destOrd="0" presId="urn:microsoft.com/office/officeart/2018/5/layout/CenteredIconLabelDescriptionList"/>
    <dgm:cxn modelId="{276C2D00-CC58-BD4B-BA64-13491509310D}" type="presParOf" srcId="{5B0CD875-EF8D-44A8-8543-2672415A9CAC}" destId="{3C0ADBFE-590A-46CD-B7F6-B92614142FB3}" srcOrd="2" destOrd="0" presId="urn:microsoft.com/office/officeart/2018/5/layout/CenteredIconLabelDescriptionList"/>
    <dgm:cxn modelId="{E5C0BE3A-E117-9D40-8F37-1C7A4CCC097C}" type="presParOf" srcId="{3C0ADBFE-590A-46CD-B7F6-B92614142FB3}" destId="{CBB79CA7-B713-45D7-96E1-4AB01F762EE8}" srcOrd="0" destOrd="0" presId="urn:microsoft.com/office/officeart/2018/5/layout/CenteredIconLabelDescriptionList"/>
    <dgm:cxn modelId="{63CB532C-8E9D-B741-9457-8F59CF1988E9}" type="presParOf" srcId="{3C0ADBFE-590A-46CD-B7F6-B92614142FB3}" destId="{E7DEDB0D-F423-411B-A029-73098DBCDB3D}" srcOrd="1" destOrd="0" presId="urn:microsoft.com/office/officeart/2018/5/layout/CenteredIconLabelDescriptionList"/>
    <dgm:cxn modelId="{BE87949B-4F2A-3745-BDA9-7340A320D022}" type="presParOf" srcId="{3C0ADBFE-590A-46CD-B7F6-B92614142FB3}" destId="{2273B97C-0138-495E-8F3D-D512671146ED}" srcOrd="2" destOrd="0" presId="urn:microsoft.com/office/officeart/2018/5/layout/CenteredIconLabelDescriptionList"/>
    <dgm:cxn modelId="{9135D129-46A2-AB47-92D9-D3C544D15D11}" type="presParOf" srcId="{3C0ADBFE-590A-46CD-B7F6-B92614142FB3}" destId="{AFEA6A7E-C9EF-4541-B31D-96FE3A619FC5}" srcOrd="3" destOrd="0" presId="urn:microsoft.com/office/officeart/2018/5/layout/CenteredIconLabelDescriptionList"/>
    <dgm:cxn modelId="{CF85896A-8E41-7E45-8398-754CE3D3FE19}" type="presParOf" srcId="{3C0ADBFE-590A-46CD-B7F6-B92614142FB3}" destId="{8BAF0A01-4B4B-4C5A-9549-9B9E2217637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BF04CA-BEF3-4848-9F8C-A23D5F7714B4}"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D43F499D-9FAC-4EF2-A581-BB7B3FA81D24}">
      <dgm:prSet/>
      <dgm:spPr/>
      <dgm:t>
        <a:bodyPr/>
        <a:lstStyle/>
        <a:p>
          <a:r>
            <a:rPr lang="en-US" b="0" i="0"/>
            <a:t>Challenge: Data Accuracy</a:t>
          </a:r>
          <a:endParaRPr lang="en-US"/>
        </a:p>
      </dgm:t>
    </dgm:pt>
    <dgm:pt modelId="{395C86B1-92E7-4300-BBFA-7777B7A93F5F}" type="parTrans" cxnId="{0339B474-8DC2-4870-8806-E1916460BA2E}">
      <dgm:prSet/>
      <dgm:spPr/>
      <dgm:t>
        <a:bodyPr/>
        <a:lstStyle/>
        <a:p>
          <a:endParaRPr lang="en-US"/>
        </a:p>
      </dgm:t>
    </dgm:pt>
    <dgm:pt modelId="{99FAA078-EC85-42D0-AF61-B377B5434D2F}" type="sibTrans" cxnId="{0339B474-8DC2-4870-8806-E1916460BA2E}">
      <dgm:prSet/>
      <dgm:spPr/>
      <dgm:t>
        <a:bodyPr/>
        <a:lstStyle/>
        <a:p>
          <a:endParaRPr lang="en-US"/>
        </a:p>
      </dgm:t>
    </dgm:pt>
    <dgm:pt modelId="{85725B72-9707-410A-812A-9EF64EBA98AF}">
      <dgm:prSet/>
      <dgm:spPr/>
      <dgm:t>
        <a:bodyPr/>
        <a:lstStyle/>
        <a:p>
          <a:r>
            <a:rPr lang="en-US" dirty="0"/>
            <a:t>Solution: Validate data integrity, and we verified our ID variables.  </a:t>
          </a:r>
        </a:p>
      </dgm:t>
    </dgm:pt>
    <dgm:pt modelId="{B58C717C-4AF6-4C62-9944-BBB9F7EFAC58}" type="parTrans" cxnId="{FED81F9D-D5A5-4351-A61D-90BDDE8ECD40}">
      <dgm:prSet/>
      <dgm:spPr/>
      <dgm:t>
        <a:bodyPr/>
        <a:lstStyle/>
        <a:p>
          <a:endParaRPr lang="en-US"/>
        </a:p>
      </dgm:t>
    </dgm:pt>
    <dgm:pt modelId="{13613922-E3CA-42C0-813E-24ADDDE8559F}" type="sibTrans" cxnId="{FED81F9D-D5A5-4351-A61D-90BDDE8ECD40}">
      <dgm:prSet/>
      <dgm:spPr/>
      <dgm:t>
        <a:bodyPr/>
        <a:lstStyle/>
        <a:p>
          <a:endParaRPr lang="en-US"/>
        </a:p>
      </dgm:t>
    </dgm:pt>
    <dgm:pt modelId="{CFFCA9FB-1BFE-4BFF-8B6B-CAA11F7730FE}">
      <dgm:prSet/>
      <dgm:spPr/>
      <dgm:t>
        <a:bodyPr/>
        <a:lstStyle/>
        <a:p>
          <a:r>
            <a:rPr lang="en-US" b="0" i="0"/>
            <a:t>Challenge: user interface complexity</a:t>
          </a:r>
          <a:endParaRPr lang="en-US"/>
        </a:p>
      </dgm:t>
    </dgm:pt>
    <dgm:pt modelId="{B0FFB181-A562-47E0-B353-F71882CC3599}" type="parTrans" cxnId="{8D07D591-60FE-4F10-AC59-9B866148E7E6}">
      <dgm:prSet/>
      <dgm:spPr/>
      <dgm:t>
        <a:bodyPr/>
        <a:lstStyle/>
        <a:p>
          <a:endParaRPr lang="en-US"/>
        </a:p>
      </dgm:t>
    </dgm:pt>
    <dgm:pt modelId="{43874BC5-5DBF-413D-B1A9-6088731BD63D}" type="sibTrans" cxnId="{8D07D591-60FE-4F10-AC59-9B866148E7E6}">
      <dgm:prSet/>
      <dgm:spPr/>
      <dgm:t>
        <a:bodyPr/>
        <a:lstStyle/>
        <a:p>
          <a:endParaRPr lang="en-US"/>
        </a:p>
      </dgm:t>
    </dgm:pt>
    <dgm:pt modelId="{0A7017EC-0EC4-4544-9D3A-1B5D81C19B8C}">
      <dgm:prSet/>
      <dgm:spPr/>
      <dgm:t>
        <a:bodyPr/>
        <a:lstStyle/>
        <a:p>
          <a:r>
            <a:rPr lang="en-US" dirty="0"/>
            <a:t>Solution: we designed the dashboard with user friendly interface that is easy to navigate.</a:t>
          </a:r>
        </a:p>
        <a:p>
          <a:r>
            <a:rPr lang="en-US" dirty="0"/>
            <a:t> shiny dashboard, drop down menus, descriptive labels</a:t>
          </a:r>
        </a:p>
      </dgm:t>
    </dgm:pt>
    <dgm:pt modelId="{03ECD224-1B26-464A-8AF1-D0B2F5D20970}" type="parTrans" cxnId="{D0FC24B5-617B-45A4-B2CC-FE10B71207C6}">
      <dgm:prSet/>
      <dgm:spPr/>
      <dgm:t>
        <a:bodyPr/>
        <a:lstStyle/>
        <a:p>
          <a:endParaRPr lang="en-US"/>
        </a:p>
      </dgm:t>
    </dgm:pt>
    <dgm:pt modelId="{4FF814F3-BC8E-459E-9737-F8D110856358}" type="sibTrans" cxnId="{D0FC24B5-617B-45A4-B2CC-FE10B71207C6}">
      <dgm:prSet/>
      <dgm:spPr/>
      <dgm:t>
        <a:bodyPr/>
        <a:lstStyle/>
        <a:p>
          <a:endParaRPr lang="en-US"/>
        </a:p>
      </dgm:t>
    </dgm:pt>
    <dgm:pt modelId="{1AF65A3E-1EDD-432C-9A93-9CCF59BB44E8}">
      <dgm:prSet/>
      <dgm:spPr/>
      <dgm:t>
        <a:bodyPr/>
        <a:lstStyle/>
        <a:p>
          <a:r>
            <a:rPr lang="en-US" b="0" i="0"/>
            <a:t>Challenge: performance optimization</a:t>
          </a:r>
          <a:endParaRPr lang="en-US"/>
        </a:p>
      </dgm:t>
    </dgm:pt>
    <dgm:pt modelId="{77415114-1042-423B-8C6F-699F2C4FB281}" type="parTrans" cxnId="{8E20892F-D648-4069-95FF-5A7E438E2504}">
      <dgm:prSet/>
      <dgm:spPr/>
      <dgm:t>
        <a:bodyPr/>
        <a:lstStyle/>
        <a:p>
          <a:endParaRPr lang="en-US"/>
        </a:p>
      </dgm:t>
    </dgm:pt>
    <dgm:pt modelId="{09301C9F-5C26-43C0-BA41-5696D6D10CC0}" type="sibTrans" cxnId="{8E20892F-D648-4069-95FF-5A7E438E2504}">
      <dgm:prSet/>
      <dgm:spPr/>
      <dgm:t>
        <a:bodyPr/>
        <a:lstStyle/>
        <a:p>
          <a:endParaRPr lang="en-US"/>
        </a:p>
      </dgm:t>
    </dgm:pt>
    <dgm:pt modelId="{048A0DEA-771E-4529-8270-6705B9548886}">
      <dgm:prSet/>
      <dgm:spPr/>
      <dgm:t>
        <a:bodyPr/>
        <a:lstStyle/>
        <a:p>
          <a:r>
            <a:rPr lang="en-US" dirty="0"/>
            <a:t>Solution: We optimized data loading and filtering.</a:t>
          </a:r>
        </a:p>
        <a:p>
          <a:r>
            <a:rPr lang="en-US" dirty="0"/>
            <a:t>We minimized the UI elements.</a:t>
          </a:r>
        </a:p>
        <a:p>
          <a:r>
            <a:rPr lang="en-US" dirty="0"/>
            <a:t>We optimized deployment environment to improve performance.</a:t>
          </a:r>
        </a:p>
      </dgm:t>
    </dgm:pt>
    <dgm:pt modelId="{36D907CC-B4A6-4DBF-B8C4-849F9A1792EF}" type="parTrans" cxnId="{64D58E9B-DE43-4356-926B-6B0AF86EFEA8}">
      <dgm:prSet/>
      <dgm:spPr/>
      <dgm:t>
        <a:bodyPr/>
        <a:lstStyle/>
        <a:p>
          <a:endParaRPr lang="en-US"/>
        </a:p>
      </dgm:t>
    </dgm:pt>
    <dgm:pt modelId="{1CDE2AA7-A9E4-4EF3-BF17-27DE87B29800}" type="sibTrans" cxnId="{64D58E9B-DE43-4356-926B-6B0AF86EFEA8}">
      <dgm:prSet/>
      <dgm:spPr/>
      <dgm:t>
        <a:bodyPr/>
        <a:lstStyle/>
        <a:p>
          <a:endParaRPr lang="en-US"/>
        </a:p>
      </dgm:t>
    </dgm:pt>
    <dgm:pt modelId="{ADBA660E-4D62-7C44-BCEA-F4A326F98A98}" type="pres">
      <dgm:prSet presAssocID="{35BF04CA-BEF3-4848-9F8C-A23D5F7714B4}" presName="Name0" presStyleCnt="0">
        <dgm:presLayoutVars>
          <dgm:dir/>
          <dgm:resizeHandles val="exact"/>
        </dgm:presLayoutVars>
      </dgm:prSet>
      <dgm:spPr/>
    </dgm:pt>
    <dgm:pt modelId="{D7E437CB-BC07-EC4C-835C-4833E9B35D35}" type="pres">
      <dgm:prSet presAssocID="{D43F499D-9FAC-4EF2-A581-BB7B3FA81D24}" presName="node" presStyleLbl="node1" presStyleIdx="0" presStyleCnt="6">
        <dgm:presLayoutVars>
          <dgm:bulletEnabled val="1"/>
        </dgm:presLayoutVars>
      </dgm:prSet>
      <dgm:spPr/>
    </dgm:pt>
    <dgm:pt modelId="{DEBA240C-F89A-C141-BD26-7BD406118A34}" type="pres">
      <dgm:prSet presAssocID="{99FAA078-EC85-42D0-AF61-B377B5434D2F}" presName="sibTrans" presStyleLbl="sibTrans1D1" presStyleIdx="0" presStyleCnt="5"/>
      <dgm:spPr/>
    </dgm:pt>
    <dgm:pt modelId="{BABA15D9-D207-C741-9608-B59177D4FC38}" type="pres">
      <dgm:prSet presAssocID="{99FAA078-EC85-42D0-AF61-B377B5434D2F}" presName="connectorText" presStyleLbl="sibTrans1D1" presStyleIdx="0" presStyleCnt="5"/>
      <dgm:spPr/>
    </dgm:pt>
    <dgm:pt modelId="{82E0C107-1436-DE46-B28E-0AD07A97DBD6}" type="pres">
      <dgm:prSet presAssocID="{85725B72-9707-410A-812A-9EF64EBA98AF}" presName="node" presStyleLbl="node1" presStyleIdx="1" presStyleCnt="6">
        <dgm:presLayoutVars>
          <dgm:bulletEnabled val="1"/>
        </dgm:presLayoutVars>
      </dgm:prSet>
      <dgm:spPr/>
    </dgm:pt>
    <dgm:pt modelId="{1D782206-8B61-5449-A474-D425C9FFC2DB}" type="pres">
      <dgm:prSet presAssocID="{13613922-E3CA-42C0-813E-24ADDDE8559F}" presName="sibTrans" presStyleLbl="sibTrans1D1" presStyleIdx="1" presStyleCnt="5"/>
      <dgm:spPr/>
    </dgm:pt>
    <dgm:pt modelId="{359EEFB5-B91D-B041-B6D4-5FC4265F28EC}" type="pres">
      <dgm:prSet presAssocID="{13613922-E3CA-42C0-813E-24ADDDE8559F}" presName="connectorText" presStyleLbl="sibTrans1D1" presStyleIdx="1" presStyleCnt="5"/>
      <dgm:spPr/>
    </dgm:pt>
    <dgm:pt modelId="{AD09BC76-3AD0-BD4F-9060-871A4D19CF6C}" type="pres">
      <dgm:prSet presAssocID="{CFFCA9FB-1BFE-4BFF-8B6B-CAA11F7730FE}" presName="node" presStyleLbl="node1" presStyleIdx="2" presStyleCnt="6">
        <dgm:presLayoutVars>
          <dgm:bulletEnabled val="1"/>
        </dgm:presLayoutVars>
      </dgm:prSet>
      <dgm:spPr/>
    </dgm:pt>
    <dgm:pt modelId="{E13BA6E4-CA31-F341-98EB-E040366C2B6A}" type="pres">
      <dgm:prSet presAssocID="{43874BC5-5DBF-413D-B1A9-6088731BD63D}" presName="sibTrans" presStyleLbl="sibTrans1D1" presStyleIdx="2" presStyleCnt="5"/>
      <dgm:spPr/>
    </dgm:pt>
    <dgm:pt modelId="{C9A8ED4B-6213-F840-85E8-3028B7BFF04B}" type="pres">
      <dgm:prSet presAssocID="{43874BC5-5DBF-413D-B1A9-6088731BD63D}" presName="connectorText" presStyleLbl="sibTrans1D1" presStyleIdx="2" presStyleCnt="5"/>
      <dgm:spPr/>
    </dgm:pt>
    <dgm:pt modelId="{FBC52DBE-1EC6-964B-B7F3-7A547DA71BBD}" type="pres">
      <dgm:prSet presAssocID="{0A7017EC-0EC4-4544-9D3A-1B5D81C19B8C}" presName="node" presStyleLbl="node1" presStyleIdx="3" presStyleCnt="6">
        <dgm:presLayoutVars>
          <dgm:bulletEnabled val="1"/>
        </dgm:presLayoutVars>
      </dgm:prSet>
      <dgm:spPr/>
    </dgm:pt>
    <dgm:pt modelId="{0BC98350-DA9B-5F49-B705-93B6501ED1ED}" type="pres">
      <dgm:prSet presAssocID="{4FF814F3-BC8E-459E-9737-F8D110856358}" presName="sibTrans" presStyleLbl="sibTrans1D1" presStyleIdx="3" presStyleCnt="5"/>
      <dgm:spPr/>
    </dgm:pt>
    <dgm:pt modelId="{6093FB3C-A0BA-264E-BE63-E24E138EA8DC}" type="pres">
      <dgm:prSet presAssocID="{4FF814F3-BC8E-459E-9737-F8D110856358}" presName="connectorText" presStyleLbl="sibTrans1D1" presStyleIdx="3" presStyleCnt="5"/>
      <dgm:spPr/>
    </dgm:pt>
    <dgm:pt modelId="{65192966-2C46-6F4E-AD7D-55C95B988072}" type="pres">
      <dgm:prSet presAssocID="{1AF65A3E-1EDD-432C-9A93-9CCF59BB44E8}" presName="node" presStyleLbl="node1" presStyleIdx="4" presStyleCnt="6">
        <dgm:presLayoutVars>
          <dgm:bulletEnabled val="1"/>
        </dgm:presLayoutVars>
      </dgm:prSet>
      <dgm:spPr/>
    </dgm:pt>
    <dgm:pt modelId="{9CDE1BA6-1020-6C46-BA2F-825AE134D067}" type="pres">
      <dgm:prSet presAssocID="{09301C9F-5C26-43C0-BA41-5696D6D10CC0}" presName="sibTrans" presStyleLbl="sibTrans1D1" presStyleIdx="4" presStyleCnt="5"/>
      <dgm:spPr/>
    </dgm:pt>
    <dgm:pt modelId="{2D0D4882-DA24-504E-919F-58D8A643459B}" type="pres">
      <dgm:prSet presAssocID="{09301C9F-5C26-43C0-BA41-5696D6D10CC0}" presName="connectorText" presStyleLbl="sibTrans1D1" presStyleIdx="4" presStyleCnt="5"/>
      <dgm:spPr/>
    </dgm:pt>
    <dgm:pt modelId="{3E5694A8-94C8-C749-91BA-6145919A7FBD}" type="pres">
      <dgm:prSet presAssocID="{048A0DEA-771E-4529-8270-6705B9548886}" presName="node" presStyleLbl="node1" presStyleIdx="5" presStyleCnt="6">
        <dgm:presLayoutVars>
          <dgm:bulletEnabled val="1"/>
        </dgm:presLayoutVars>
      </dgm:prSet>
      <dgm:spPr/>
    </dgm:pt>
  </dgm:ptLst>
  <dgm:cxnLst>
    <dgm:cxn modelId="{8E20892F-D648-4069-95FF-5A7E438E2504}" srcId="{35BF04CA-BEF3-4848-9F8C-A23D5F7714B4}" destId="{1AF65A3E-1EDD-432C-9A93-9CCF59BB44E8}" srcOrd="4" destOrd="0" parTransId="{77415114-1042-423B-8C6F-699F2C4FB281}" sibTransId="{09301C9F-5C26-43C0-BA41-5696D6D10CC0}"/>
    <dgm:cxn modelId="{5E214131-CCE7-0C44-8767-1A6F3016AD5C}" type="presOf" srcId="{99FAA078-EC85-42D0-AF61-B377B5434D2F}" destId="{DEBA240C-F89A-C141-BD26-7BD406118A34}" srcOrd="0" destOrd="0" presId="urn:microsoft.com/office/officeart/2016/7/layout/RepeatingBendingProcessNew"/>
    <dgm:cxn modelId="{63C70B35-DE64-C644-A399-49DE12197507}" type="presOf" srcId="{4FF814F3-BC8E-459E-9737-F8D110856358}" destId="{0BC98350-DA9B-5F49-B705-93B6501ED1ED}" srcOrd="0" destOrd="0" presId="urn:microsoft.com/office/officeart/2016/7/layout/RepeatingBendingProcessNew"/>
    <dgm:cxn modelId="{B0189D43-22D8-F04C-A152-2BA502315D76}" type="presOf" srcId="{99FAA078-EC85-42D0-AF61-B377B5434D2F}" destId="{BABA15D9-D207-C741-9608-B59177D4FC38}" srcOrd="1" destOrd="0" presId="urn:microsoft.com/office/officeart/2016/7/layout/RepeatingBendingProcessNew"/>
    <dgm:cxn modelId="{28098F51-3709-DA44-9FB6-020BC09ECA01}" type="presOf" srcId="{4FF814F3-BC8E-459E-9737-F8D110856358}" destId="{6093FB3C-A0BA-264E-BE63-E24E138EA8DC}" srcOrd="1" destOrd="0" presId="urn:microsoft.com/office/officeart/2016/7/layout/RepeatingBendingProcessNew"/>
    <dgm:cxn modelId="{9D3F755E-06CA-A04A-A231-114CCDC41294}" type="presOf" srcId="{35BF04CA-BEF3-4848-9F8C-A23D5F7714B4}" destId="{ADBA660E-4D62-7C44-BCEA-F4A326F98A98}" srcOrd="0" destOrd="0" presId="urn:microsoft.com/office/officeart/2016/7/layout/RepeatingBendingProcessNew"/>
    <dgm:cxn modelId="{D2A1F66B-ECFB-9F4F-A954-D2E86DC3B957}" type="presOf" srcId="{09301C9F-5C26-43C0-BA41-5696D6D10CC0}" destId="{2D0D4882-DA24-504E-919F-58D8A643459B}" srcOrd="1" destOrd="0" presId="urn:microsoft.com/office/officeart/2016/7/layout/RepeatingBendingProcessNew"/>
    <dgm:cxn modelId="{4819286F-8958-554E-AA8C-B0D93981C2F4}" type="presOf" srcId="{048A0DEA-771E-4529-8270-6705B9548886}" destId="{3E5694A8-94C8-C749-91BA-6145919A7FBD}" srcOrd="0" destOrd="0" presId="urn:microsoft.com/office/officeart/2016/7/layout/RepeatingBendingProcessNew"/>
    <dgm:cxn modelId="{0339B474-8DC2-4870-8806-E1916460BA2E}" srcId="{35BF04CA-BEF3-4848-9F8C-A23D5F7714B4}" destId="{D43F499D-9FAC-4EF2-A581-BB7B3FA81D24}" srcOrd="0" destOrd="0" parTransId="{395C86B1-92E7-4300-BBFA-7777B7A93F5F}" sibTransId="{99FAA078-EC85-42D0-AF61-B377B5434D2F}"/>
    <dgm:cxn modelId="{2B34F97A-1C17-DB41-928E-E9B644EF9233}" type="presOf" srcId="{85725B72-9707-410A-812A-9EF64EBA98AF}" destId="{82E0C107-1436-DE46-B28E-0AD07A97DBD6}" srcOrd="0" destOrd="0" presId="urn:microsoft.com/office/officeart/2016/7/layout/RepeatingBendingProcessNew"/>
    <dgm:cxn modelId="{8D07D591-60FE-4F10-AC59-9B866148E7E6}" srcId="{35BF04CA-BEF3-4848-9F8C-A23D5F7714B4}" destId="{CFFCA9FB-1BFE-4BFF-8B6B-CAA11F7730FE}" srcOrd="2" destOrd="0" parTransId="{B0FFB181-A562-47E0-B353-F71882CC3599}" sibTransId="{43874BC5-5DBF-413D-B1A9-6088731BD63D}"/>
    <dgm:cxn modelId="{87FF8793-6A9B-8142-9008-E66823C9C528}" type="presOf" srcId="{43874BC5-5DBF-413D-B1A9-6088731BD63D}" destId="{C9A8ED4B-6213-F840-85E8-3028B7BFF04B}" srcOrd="1" destOrd="0" presId="urn:microsoft.com/office/officeart/2016/7/layout/RepeatingBendingProcessNew"/>
    <dgm:cxn modelId="{64D58E9B-DE43-4356-926B-6B0AF86EFEA8}" srcId="{35BF04CA-BEF3-4848-9F8C-A23D5F7714B4}" destId="{048A0DEA-771E-4529-8270-6705B9548886}" srcOrd="5" destOrd="0" parTransId="{36D907CC-B4A6-4DBF-B8C4-849F9A1792EF}" sibTransId="{1CDE2AA7-A9E4-4EF3-BF17-27DE87B29800}"/>
    <dgm:cxn modelId="{FED81F9D-D5A5-4351-A61D-90BDDE8ECD40}" srcId="{35BF04CA-BEF3-4848-9F8C-A23D5F7714B4}" destId="{85725B72-9707-410A-812A-9EF64EBA98AF}" srcOrd="1" destOrd="0" parTransId="{B58C717C-4AF6-4C62-9944-BBB9F7EFAC58}" sibTransId="{13613922-E3CA-42C0-813E-24ADDDE8559F}"/>
    <dgm:cxn modelId="{D0FC24B5-617B-45A4-B2CC-FE10B71207C6}" srcId="{35BF04CA-BEF3-4848-9F8C-A23D5F7714B4}" destId="{0A7017EC-0EC4-4544-9D3A-1B5D81C19B8C}" srcOrd="3" destOrd="0" parTransId="{03ECD224-1B26-464A-8AF1-D0B2F5D20970}" sibTransId="{4FF814F3-BC8E-459E-9737-F8D110856358}"/>
    <dgm:cxn modelId="{8C62F1B9-7C05-4A4A-A035-9198061DA55C}" type="presOf" srcId="{D43F499D-9FAC-4EF2-A581-BB7B3FA81D24}" destId="{D7E437CB-BC07-EC4C-835C-4833E9B35D35}" srcOrd="0" destOrd="0" presId="urn:microsoft.com/office/officeart/2016/7/layout/RepeatingBendingProcessNew"/>
    <dgm:cxn modelId="{4A3177BE-D99D-3244-A87C-190006392D44}" type="presOf" srcId="{1AF65A3E-1EDD-432C-9A93-9CCF59BB44E8}" destId="{65192966-2C46-6F4E-AD7D-55C95B988072}" srcOrd="0" destOrd="0" presId="urn:microsoft.com/office/officeart/2016/7/layout/RepeatingBendingProcessNew"/>
    <dgm:cxn modelId="{719504C6-2C0E-BD43-AAFD-955BBB0FB5B9}" type="presOf" srcId="{13613922-E3CA-42C0-813E-24ADDDE8559F}" destId="{1D782206-8B61-5449-A474-D425C9FFC2DB}" srcOrd="0" destOrd="0" presId="urn:microsoft.com/office/officeart/2016/7/layout/RepeatingBendingProcessNew"/>
    <dgm:cxn modelId="{5D91B7DA-B985-F140-BE95-156669E51983}" type="presOf" srcId="{43874BC5-5DBF-413D-B1A9-6088731BD63D}" destId="{E13BA6E4-CA31-F341-98EB-E040366C2B6A}" srcOrd="0" destOrd="0" presId="urn:microsoft.com/office/officeart/2016/7/layout/RepeatingBendingProcessNew"/>
    <dgm:cxn modelId="{F500AEE0-1B3F-BC4F-A610-AD024D227458}" type="presOf" srcId="{0A7017EC-0EC4-4544-9D3A-1B5D81C19B8C}" destId="{FBC52DBE-1EC6-964B-B7F3-7A547DA71BBD}" srcOrd="0" destOrd="0" presId="urn:microsoft.com/office/officeart/2016/7/layout/RepeatingBendingProcessNew"/>
    <dgm:cxn modelId="{D15441E4-F2D8-214C-8CC0-3D77FF77A9BF}" type="presOf" srcId="{13613922-E3CA-42C0-813E-24ADDDE8559F}" destId="{359EEFB5-B91D-B041-B6D4-5FC4265F28EC}" srcOrd="1" destOrd="0" presId="urn:microsoft.com/office/officeart/2016/7/layout/RepeatingBendingProcessNew"/>
    <dgm:cxn modelId="{E573CAEE-7C35-D946-B9DC-A25714DD6CD3}" type="presOf" srcId="{CFFCA9FB-1BFE-4BFF-8B6B-CAA11F7730FE}" destId="{AD09BC76-3AD0-BD4F-9060-871A4D19CF6C}" srcOrd="0" destOrd="0" presId="urn:microsoft.com/office/officeart/2016/7/layout/RepeatingBendingProcessNew"/>
    <dgm:cxn modelId="{DC532BF3-6879-3D40-897C-87204DEF43AB}" type="presOf" srcId="{09301C9F-5C26-43C0-BA41-5696D6D10CC0}" destId="{9CDE1BA6-1020-6C46-BA2F-825AE134D067}" srcOrd="0" destOrd="0" presId="urn:microsoft.com/office/officeart/2016/7/layout/RepeatingBendingProcessNew"/>
    <dgm:cxn modelId="{A1E651AA-CE15-2044-B974-F794E86E86CE}" type="presParOf" srcId="{ADBA660E-4D62-7C44-BCEA-F4A326F98A98}" destId="{D7E437CB-BC07-EC4C-835C-4833E9B35D35}" srcOrd="0" destOrd="0" presId="urn:microsoft.com/office/officeart/2016/7/layout/RepeatingBendingProcessNew"/>
    <dgm:cxn modelId="{3EE186C9-E366-244F-8A60-0EFAF50D71CC}" type="presParOf" srcId="{ADBA660E-4D62-7C44-BCEA-F4A326F98A98}" destId="{DEBA240C-F89A-C141-BD26-7BD406118A34}" srcOrd="1" destOrd="0" presId="urn:microsoft.com/office/officeart/2016/7/layout/RepeatingBendingProcessNew"/>
    <dgm:cxn modelId="{DD057855-D189-FC4C-83A4-FE83EAB5287D}" type="presParOf" srcId="{DEBA240C-F89A-C141-BD26-7BD406118A34}" destId="{BABA15D9-D207-C741-9608-B59177D4FC38}" srcOrd="0" destOrd="0" presId="urn:microsoft.com/office/officeart/2016/7/layout/RepeatingBendingProcessNew"/>
    <dgm:cxn modelId="{20A93F75-231C-F84D-972C-40488966E82A}" type="presParOf" srcId="{ADBA660E-4D62-7C44-BCEA-F4A326F98A98}" destId="{82E0C107-1436-DE46-B28E-0AD07A97DBD6}" srcOrd="2" destOrd="0" presId="urn:microsoft.com/office/officeart/2016/7/layout/RepeatingBendingProcessNew"/>
    <dgm:cxn modelId="{22E578D9-F44B-0C40-AE79-7164FB96054A}" type="presParOf" srcId="{ADBA660E-4D62-7C44-BCEA-F4A326F98A98}" destId="{1D782206-8B61-5449-A474-D425C9FFC2DB}" srcOrd="3" destOrd="0" presId="urn:microsoft.com/office/officeart/2016/7/layout/RepeatingBendingProcessNew"/>
    <dgm:cxn modelId="{5DAEFC6E-BFBB-E543-ABE7-3C600C42C160}" type="presParOf" srcId="{1D782206-8B61-5449-A474-D425C9FFC2DB}" destId="{359EEFB5-B91D-B041-B6D4-5FC4265F28EC}" srcOrd="0" destOrd="0" presId="urn:microsoft.com/office/officeart/2016/7/layout/RepeatingBendingProcessNew"/>
    <dgm:cxn modelId="{751DB86C-CE20-1F43-A1FA-9528FC1BDCF8}" type="presParOf" srcId="{ADBA660E-4D62-7C44-BCEA-F4A326F98A98}" destId="{AD09BC76-3AD0-BD4F-9060-871A4D19CF6C}" srcOrd="4" destOrd="0" presId="urn:microsoft.com/office/officeart/2016/7/layout/RepeatingBendingProcessNew"/>
    <dgm:cxn modelId="{1B54A30D-42FF-174A-86BE-0D0A7E1831A9}" type="presParOf" srcId="{ADBA660E-4D62-7C44-BCEA-F4A326F98A98}" destId="{E13BA6E4-CA31-F341-98EB-E040366C2B6A}" srcOrd="5" destOrd="0" presId="urn:microsoft.com/office/officeart/2016/7/layout/RepeatingBendingProcessNew"/>
    <dgm:cxn modelId="{DDF3C709-8BF0-2F4C-A22C-C044E8CE404C}" type="presParOf" srcId="{E13BA6E4-CA31-F341-98EB-E040366C2B6A}" destId="{C9A8ED4B-6213-F840-85E8-3028B7BFF04B}" srcOrd="0" destOrd="0" presId="urn:microsoft.com/office/officeart/2016/7/layout/RepeatingBendingProcessNew"/>
    <dgm:cxn modelId="{27F52829-09A6-F04E-BF38-9360CB92C028}" type="presParOf" srcId="{ADBA660E-4D62-7C44-BCEA-F4A326F98A98}" destId="{FBC52DBE-1EC6-964B-B7F3-7A547DA71BBD}" srcOrd="6" destOrd="0" presId="urn:microsoft.com/office/officeart/2016/7/layout/RepeatingBendingProcessNew"/>
    <dgm:cxn modelId="{AC9ACD4A-9355-9D44-B8DB-D55117FC0644}" type="presParOf" srcId="{ADBA660E-4D62-7C44-BCEA-F4A326F98A98}" destId="{0BC98350-DA9B-5F49-B705-93B6501ED1ED}" srcOrd="7" destOrd="0" presId="urn:microsoft.com/office/officeart/2016/7/layout/RepeatingBendingProcessNew"/>
    <dgm:cxn modelId="{8C931455-6750-2F4D-84F8-D8240880AD71}" type="presParOf" srcId="{0BC98350-DA9B-5F49-B705-93B6501ED1ED}" destId="{6093FB3C-A0BA-264E-BE63-E24E138EA8DC}" srcOrd="0" destOrd="0" presId="urn:microsoft.com/office/officeart/2016/7/layout/RepeatingBendingProcessNew"/>
    <dgm:cxn modelId="{E5E5434B-9FDF-864A-AAB5-77FA689597CD}" type="presParOf" srcId="{ADBA660E-4D62-7C44-BCEA-F4A326F98A98}" destId="{65192966-2C46-6F4E-AD7D-55C95B988072}" srcOrd="8" destOrd="0" presId="urn:microsoft.com/office/officeart/2016/7/layout/RepeatingBendingProcessNew"/>
    <dgm:cxn modelId="{998A5B36-8D49-ED47-99EE-88626CD08116}" type="presParOf" srcId="{ADBA660E-4D62-7C44-BCEA-F4A326F98A98}" destId="{9CDE1BA6-1020-6C46-BA2F-825AE134D067}" srcOrd="9" destOrd="0" presId="urn:microsoft.com/office/officeart/2016/7/layout/RepeatingBendingProcessNew"/>
    <dgm:cxn modelId="{26680E4C-4EA8-4346-9384-4E08C5C865B9}" type="presParOf" srcId="{9CDE1BA6-1020-6C46-BA2F-825AE134D067}" destId="{2D0D4882-DA24-504E-919F-58D8A643459B}" srcOrd="0" destOrd="0" presId="urn:microsoft.com/office/officeart/2016/7/layout/RepeatingBendingProcessNew"/>
    <dgm:cxn modelId="{AE423A62-1750-3E4B-B36E-FADE943A218F}" type="presParOf" srcId="{ADBA660E-4D62-7C44-BCEA-F4A326F98A98}" destId="{3E5694A8-94C8-C749-91BA-6145919A7FBD}"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260CAF-0AFD-4463-97C3-BC1B3C9A8C2F}"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90B463CA-236F-4BFC-ADC1-B5F6A3D5A84E}">
      <dgm:prSet/>
      <dgm:spPr/>
      <dgm:t>
        <a:bodyPr/>
        <a:lstStyle/>
        <a:p>
          <a:r>
            <a:rPr lang="en-US" dirty="0"/>
            <a:t>Our web application offers valuable resources for individuals looking to make a move based on Socio-economic factors.</a:t>
          </a:r>
        </a:p>
      </dgm:t>
    </dgm:pt>
    <dgm:pt modelId="{60DEAF7A-A134-438A-A533-7724CCB5D5AF}" type="parTrans" cxnId="{1017382A-0652-41CB-B5D3-807820B90171}">
      <dgm:prSet/>
      <dgm:spPr/>
      <dgm:t>
        <a:bodyPr/>
        <a:lstStyle/>
        <a:p>
          <a:endParaRPr lang="en-US"/>
        </a:p>
      </dgm:t>
    </dgm:pt>
    <dgm:pt modelId="{5D5F42C1-196C-4533-BF6C-9EC044E7F497}" type="sibTrans" cxnId="{1017382A-0652-41CB-B5D3-807820B90171}">
      <dgm:prSet/>
      <dgm:spPr/>
      <dgm:t>
        <a:bodyPr/>
        <a:lstStyle/>
        <a:p>
          <a:endParaRPr lang="en-US"/>
        </a:p>
      </dgm:t>
    </dgm:pt>
    <dgm:pt modelId="{05C265B6-A3BC-4A92-9AE3-1DA5E012F29B}">
      <dgm:prSet/>
      <dgm:spPr/>
      <dgm:t>
        <a:bodyPr/>
        <a:lstStyle/>
        <a:p>
          <a:r>
            <a:rPr lang="en-US"/>
            <a:t>By incorporating the key factors discussed above, we encourage users to make informed decisions.</a:t>
          </a:r>
        </a:p>
      </dgm:t>
    </dgm:pt>
    <dgm:pt modelId="{2AF91B91-A224-4897-B46E-F6B750DB5F76}" type="parTrans" cxnId="{B31BEED1-3F6C-4C4A-9521-AF062FF4E73A}">
      <dgm:prSet/>
      <dgm:spPr/>
      <dgm:t>
        <a:bodyPr/>
        <a:lstStyle/>
        <a:p>
          <a:endParaRPr lang="en-US"/>
        </a:p>
      </dgm:t>
    </dgm:pt>
    <dgm:pt modelId="{EB15EF55-A117-49CF-A41E-AF6667BA4C60}" type="sibTrans" cxnId="{B31BEED1-3F6C-4C4A-9521-AF062FF4E73A}">
      <dgm:prSet/>
      <dgm:spPr/>
      <dgm:t>
        <a:bodyPr/>
        <a:lstStyle/>
        <a:p>
          <a:endParaRPr lang="en-US"/>
        </a:p>
      </dgm:t>
    </dgm:pt>
    <dgm:pt modelId="{3431FC41-5058-394F-B3C3-51E121182A44}" type="pres">
      <dgm:prSet presAssocID="{08260CAF-0AFD-4463-97C3-BC1B3C9A8C2F}" presName="hierChild1" presStyleCnt="0">
        <dgm:presLayoutVars>
          <dgm:chPref val="1"/>
          <dgm:dir/>
          <dgm:animOne val="branch"/>
          <dgm:animLvl val="lvl"/>
          <dgm:resizeHandles/>
        </dgm:presLayoutVars>
      </dgm:prSet>
      <dgm:spPr/>
    </dgm:pt>
    <dgm:pt modelId="{4738FA91-4B39-9D4C-ADD1-862858D392FE}" type="pres">
      <dgm:prSet presAssocID="{90B463CA-236F-4BFC-ADC1-B5F6A3D5A84E}" presName="hierRoot1" presStyleCnt="0"/>
      <dgm:spPr/>
    </dgm:pt>
    <dgm:pt modelId="{1540BF9C-5D85-084D-BF6F-CBD0BCD8E5E3}" type="pres">
      <dgm:prSet presAssocID="{90B463CA-236F-4BFC-ADC1-B5F6A3D5A84E}" presName="composite" presStyleCnt="0"/>
      <dgm:spPr/>
    </dgm:pt>
    <dgm:pt modelId="{0DAC3AFA-17A7-4042-A4C9-A65A534F7D2F}" type="pres">
      <dgm:prSet presAssocID="{90B463CA-236F-4BFC-ADC1-B5F6A3D5A84E}" presName="background" presStyleLbl="node0" presStyleIdx="0" presStyleCnt="2"/>
      <dgm:spPr/>
    </dgm:pt>
    <dgm:pt modelId="{63E466A9-40EE-3C44-BA41-8EF4FA35C584}" type="pres">
      <dgm:prSet presAssocID="{90B463CA-236F-4BFC-ADC1-B5F6A3D5A84E}" presName="text" presStyleLbl="fgAcc0" presStyleIdx="0" presStyleCnt="2">
        <dgm:presLayoutVars>
          <dgm:chPref val="3"/>
        </dgm:presLayoutVars>
      </dgm:prSet>
      <dgm:spPr/>
    </dgm:pt>
    <dgm:pt modelId="{284BFF43-DC67-8648-9983-35A871AE67A1}" type="pres">
      <dgm:prSet presAssocID="{90B463CA-236F-4BFC-ADC1-B5F6A3D5A84E}" presName="hierChild2" presStyleCnt="0"/>
      <dgm:spPr/>
    </dgm:pt>
    <dgm:pt modelId="{78BF276A-BB60-3343-8283-532BCD35896B}" type="pres">
      <dgm:prSet presAssocID="{05C265B6-A3BC-4A92-9AE3-1DA5E012F29B}" presName="hierRoot1" presStyleCnt="0"/>
      <dgm:spPr/>
    </dgm:pt>
    <dgm:pt modelId="{5C34AC2D-45B3-8A43-9961-DED43B89D579}" type="pres">
      <dgm:prSet presAssocID="{05C265B6-A3BC-4A92-9AE3-1DA5E012F29B}" presName="composite" presStyleCnt="0"/>
      <dgm:spPr/>
    </dgm:pt>
    <dgm:pt modelId="{EA7958DB-8D39-0E46-A09A-026EFE489215}" type="pres">
      <dgm:prSet presAssocID="{05C265B6-A3BC-4A92-9AE3-1DA5E012F29B}" presName="background" presStyleLbl="node0" presStyleIdx="1" presStyleCnt="2"/>
      <dgm:spPr/>
    </dgm:pt>
    <dgm:pt modelId="{144DE456-6A9F-E246-813D-995B59440645}" type="pres">
      <dgm:prSet presAssocID="{05C265B6-A3BC-4A92-9AE3-1DA5E012F29B}" presName="text" presStyleLbl="fgAcc0" presStyleIdx="1" presStyleCnt="2">
        <dgm:presLayoutVars>
          <dgm:chPref val="3"/>
        </dgm:presLayoutVars>
      </dgm:prSet>
      <dgm:spPr/>
    </dgm:pt>
    <dgm:pt modelId="{AD5B30CE-9560-8245-9AAA-1E325F0EC963}" type="pres">
      <dgm:prSet presAssocID="{05C265B6-A3BC-4A92-9AE3-1DA5E012F29B}" presName="hierChild2" presStyleCnt="0"/>
      <dgm:spPr/>
    </dgm:pt>
  </dgm:ptLst>
  <dgm:cxnLst>
    <dgm:cxn modelId="{4D7E1513-BC08-A545-99B9-E875829AAAA1}" type="presOf" srcId="{90B463CA-236F-4BFC-ADC1-B5F6A3D5A84E}" destId="{63E466A9-40EE-3C44-BA41-8EF4FA35C584}" srcOrd="0" destOrd="0" presId="urn:microsoft.com/office/officeart/2005/8/layout/hierarchy1"/>
    <dgm:cxn modelId="{1017382A-0652-41CB-B5D3-807820B90171}" srcId="{08260CAF-0AFD-4463-97C3-BC1B3C9A8C2F}" destId="{90B463CA-236F-4BFC-ADC1-B5F6A3D5A84E}" srcOrd="0" destOrd="0" parTransId="{60DEAF7A-A134-438A-A533-7724CCB5D5AF}" sibTransId="{5D5F42C1-196C-4533-BF6C-9EC044E7F497}"/>
    <dgm:cxn modelId="{39F1FE2A-35AD-464C-9D1D-59F28D0529FF}" type="presOf" srcId="{05C265B6-A3BC-4A92-9AE3-1DA5E012F29B}" destId="{144DE456-6A9F-E246-813D-995B59440645}" srcOrd="0" destOrd="0" presId="urn:microsoft.com/office/officeart/2005/8/layout/hierarchy1"/>
    <dgm:cxn modelId="{E3DEB4CB-2942-514D-A6D2-55B63998B499}" type="presOf" srcId="{08260CAF-0AFD-4463-97C3-BC1B3C9A8C2F}" destId="{3431FC41-5058-394F-B3C3-51E121182A44}" srcOrd="0" destOrd="0" presId="urn:microsoft.com/office/officeart/2005/8/layout/hierarchy1"/>
    <dgm:cxn modelId="{B31BEED1-3F6C-4C4A-9521-AF062FF4E73A}" srcId="{08260CAF-0AFD-4463-97C3-BC1B3C9A8C2F}" destId="{05C265B6-A3BC-4A92-9AE3-1DA5E012F29B}" srcOrd="1" destOrd="0" parTransId="{2AF91B91-A224-4897-B46E-F6B750DB5F76}" sibTransId="{EB15EF55-A117-49CF-A41E-AF6667BA4C60}"/>
    <dgm:cxn modelId="{C24677D6-CE25-7144-9183-3BBD0AAA4E55}" type="presParOf" srcId="{3431FC41-5058-394F-B3C3-51E121182A44}" destId="{4738FA91-4B39-9D4C-ADD1-862858D392FE}" srcOrd="0" destOrd="0" presId="urn:microsoft.com/office/officeart/2005/8/layout/hierarchy1"/>
    <dgm:cxn modelId="{238B97B8-A584-DB4D-B627-A651D546C891}" type="presParOf" srcId="{4738FA91-4B39-9D4C-ADD1-862858D392FE}" destId="{1540BF9C-5D85-084D-BF6F-CBD0BCD8E5E3}" srcOrd="0" destOrd="0" presId="urn:microsoft.com/office/officeart/2005/8/layout/hierarchy1"/>
    <dgm:cxn modelId="{684EE49B-6076-094D-943D-7F1DB8702EEB}" type="presParOf" srcId="{1540BF9C-5D85-084D-BF6F-CBD0BCD8E5E3}" destId="{0DAC3AFA-17A7-4042-A4C9-A65A534F7D2F}" srcOrd="0" destOrd="0" presId="urn:microsoft.com/office/officeart/2005/8/layout/hierarchy1"/>
    <dgm:cxn modelId="{899CF9FB-DBED-9047-BFCE-C07CB4E2C0B9}" type="presParOf" srcId="{1540BF9C-5D85-084D-BF6F-CBD0BCD8E5E3}" destId="{63E466A9-40EE-3C44-BA41-8EF4FA35C584}" srcOrd="1" destOrd="0" presId="urn:microsoft.com/office/officeart/2005/8/layout/hierarchy1"/>
    <dgm:cxn modelId="{2BCF9723-DD83-7D47-B56E-67AE49DC714E}" type="presParOf" srcId="{4738FA91-4B39-9D4C-ADD1-862858D392FE}" destId="{284BFF43-DC67-8648-9983-35A871AE67A1}" srcOrd="1" destOrd="0" presId="urn:microsoft.com/office/officeart/2005/8/layout/hierarchy1"/>
    <dgm:cxn modelId="{2E3FB542-DF36-0A4E-9E97-D36C3F010FC9}" type="presParOf" srcId="{3431FC41-5058-394F-B3C3-51E121182A44}" destId="{78BF276A-BB60-3343-8283-532BCD35896B}" srcOrd="1" destOrd="0" presId="urn:microsoft.com/office/officeart/2005/8/layout/hierarchy1"/>
    <dgm:cxn modelId="{3FA5F8C7-174A-FE47-9863-8D0702531C95}" type="presParOf" srcId="{78BF276A-BB60-3343-8283-532BCD35896B}" destId="{5C34AC2D-45B3-8A43-9961-DED43B89D579}" srcOrd="0" destOrd="0" presId="urn:microsoft.com/office/officeart/2005/8/layout/hierarchy1"/>
    <dgm:cxn modelId="{6A9C3C15-FCF3-B040-B4C4-F320E4E0E49C}" type="presParOf" srcId="{5C34AC2D-45B3-8A43-9961-DED43B89D579}" destId="{EA7958DB-8D39-0E46-A09A-026EFE489215}" srcOrd="0" destOrd="0" presId="urn:microsoft.com/office/officeart/2005/8/layout/hierarchy1"/>
    <dgm:cxn modelId="{7C47DF3B-F33C-D046-93A3-3385ED3B2D16}" type="presParOf" srcId="{5C34AC2D-45B3-8A43-9961-DED43B89D579}" destId="{144DE456-6A9F-E246-813D-995B59440645}" srcOrd="1" destOrd="0" presId="urn:microsoft.com/office/officeart/2005/8/layout/hierarchy1"/>
    <dgm:cxn modelId="{C3E5EDED-B553-B543-BDB2-A5F15689757F}" type="presParOf" srcId="{78BF276A-BB60-3343-8283-532BCD35896B}" destId="{AD5B30CE-9560-8245-9AAA-1E325F0EC96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A05DB-DB3E-5B4F-BAC0-76C8ED7B8A77}">
      <dsp:nvSpPr>
        <dsp:cNvPr id="0" name=""/>
        <dsp:cNvSpPr/>
      </dsp:nvSpPr>
      <dsp:spPr>
        <a:xfrm>
          <a:off x="2000" y="84118"/>
          <a:ext cx="2299753" cy="11498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The motivation and importance behind developing the web app</a:t>
          </a:r>
        </a:p>
      </dsp:txBody>
      <dsp:txXfrm>
        <a:off x="35679" y="117797"/>
        <a:ext cx="2232395" cy="1082518"/>
      </dsp:txXfrm>
    </dsp:sp>
    <dsp:sp modelId="{5D893FDC-E0F3-9D42-895A-A4ED91D27501}">
      <dsp:nvSpPr>
        <dsp:cNvPr id="0" name=""/>
        <dsp:cNvSpPr/>
      </dsp:nvSpPr>
      <dsp:spPr>
        <a:xfrm>
          <a:off x="231976" y="1233995"/>
          <a:ext cx="229975" cy="862407"/>
        </a:xfrm>
        <a:custGeom>
          <a:avLst/>
          <a:gdLst/>
          <a:ahLst/>
          <a:cxnLst/>
          <a:rect l="0" t="0" r="0" b="0"/>
          <a:pathLst>
            <a:path>
              <a:moveTo>
                <a:pt x="0" y="0"/>
              </a:moveTo>
              <a:lnTo>
                <a:pt x="0" y="862407"/>
              </a:lnTo>
              <a:lnTo>
                <a:pt x="229975" y="86240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A802D1-3CD6-9049-B27A-91EA3FF23690}">
      <dsp:nvSpPr>
        <dsp:cNvPr id="0" name=""/>
        <dsp:cNvSpPr/>
      </dsp:nvSpPr>
      <dsp:spPr>
        <a:xfrm>
          <a:off x="461951" y="1521464"/>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 Understand socio-economic trends</a:t>
          </a:r>
        </a:p>
        <a:p>
          <a:pPr marL="0" lvl="0" indent="0" algn="ctr" defTabSz="711200">
            <a:lnSpc>
              <a:spcPct val="90000"/>
            </a:lnSpc>
            <a:spcBef>
              <a:spcPct val="0"/>
            </a:spcBef>
            <a:spcAft>
              <a:spcPct val="35000"/>
            </a:spcAft>
            <a:buNone/>
          </a:pPr>
          <a:endParaRPr lang="en-US" sz="1600" kern="1200" dirty="0"/>
        </a:p>
      </dsp:txBody>
      <dsp:txXfrm>
        <a:off x="495630" y="1555143"/>
        <a:ext cx="1772444" cy="1082518"/>
      </dsp:txXfrm>
    </dsp:sp>
    <dsp:sp modelId="{ACE4ED7D-2F73-E940-92A5-B3EE66DFF19E}">
      <dsp:nvSpPr>
        <dsp:cNvPr id="0" name=""/>
        <dsp:cNvSpPr/>
      </dsp:nvSpPr>
      <dsp:spPr>
        <a:xfrm>
          <a:off x="231976" y="1233995"/>
          <a:ext cx="229975" cy="2299753"/>
        </a:xfrm>
        <a:custGeom>
          <a:avLst/>
          <a:gdLst/>
          <a:ahLst/>
          <a:cxnLst/>
          <a:rect l="0" t="0" r="0" b="0"/>
          <a:pathLst>
            <a:path>
              <a:moveTo>
                <a:pt x="0" y="0"/>
              </a:moveTo>
              <a:lnTo>
                <a:pt x="0" y="2299753"/>
              </a:lnTo>
              <a:lnTo>
                <a:pt x="229975" y="2299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A647DB-3BBC-CA41-ACB3-39E226EA2D6D}">
      <dsp:nvSpPr>
        <dsp:cNvPr id="0" name=""/>
        <dsp:cNvSpPr/>
      </dsp:nvSpPr>
      <dsp:spPr>
        <a:xfrm>
          <a:off x="461951" y="2958809"/>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Help individuals make informed decisions</a:t>
          </a:r>
        </a:p>
      </dsp:txBody>
      <dsp:txXfrm>
        <a:off x="495630" y="2992488"/>
        <a:ext cx="1772444" cy="1082518"/>
      </dsp:txXfrm>
    </dsp:sp>
    <dsp:sp modelId="{6C4D1191-42FA-6E44-B4DC-6BF6A0436102}">
      <dsp:nvSpPr>
        <dsp:cNvPr id="0" name=""/>
        <dsp:cNvSpPr/>
      </dsp:nvSpPr>
      <dsp:spPr>
        <a:xfrm>
          <a:off x="2876692" y="84118"/>
          <a:ext cx="2299753" cy="1149876"/>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Utilize The American Community Survey (ACS) from the U.S census Bureau</a:t>
          </a:r>
        </a:p>
      </dsp:txBody>
      <dsp:txXfrm>
        <a:off x="2910371" y="117797"/>
        <a:ext cx="2232395" cy="1082518"/>
      </dsp:txXfrm>
    </dsp:sp>
    <dsp:sp modelId="{4EC3C685-AE74-E24A-A1BD-0CCFE68D0D37}">
      <dsp:nvSpPr>
        <dsp:cNvPr id="0" name=""/>
        <dsp:cNvSpPr/>
      </dsp:nvSpPr>
      <dsp:spPr>
        <a:xfrm>
          <a:off x="3106667" y="1233995"/>
          <a:ext cx="229975" cy="862407"/>
        </a:xfrm>
        <a:custGeom>
          <a:avLst/>
          <a:gdLst/>
          <a:ahLst/>
          <a:cxnLst/>
          <a:rect l="0" t="0" r="0" b="0"/>
          <a:pathLst>
            <a:path>
              <a:moveTo>
                <a:pt x="0" y="0"/>
              </a:moveTo>
              <a:lnTo>
                <a:pt x="0" y="862407"/>
              </a:lnTo>
              <a:lnTo>
                <a:pt x="229975" y="86240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3E146-A69B-5444-932D-3EA523090D76}">
      <dsp:nvSpPr>
        <dsp:cNvPr id="0" name=""/>
        <dsp:cNvSpPr/>
      </dsp:nvSpPr>
      <dsp:spPr>
        <a:xfrm>
          <a:off x="3336642" y="1521464"/>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Use the “</a:t>
          </a:r>
          <a:r>
            <a:rPr lang="en-US" sz="1600" kern="1200" dirty="0" err="1"/>
            <a:t>tidycensus</a:t>
          </a:r>
          <a:r>
            <a:rPr lang="en-US" sz="1600" kern="1200" dirty="0"/>
            <a:t>” package to access the ACS data.</a:t>
          </a:r>
        </a:p>
      </dsp:txBody>
      <dsp:txXfrm>
        <a:off x="3370321" y="1555143"/>
        <a:ext cx="1772444" cy="1082518"/>
      </dsp:txXfrm>
    </dsp:sp>
    <dsp:sp modelId="{94F58B8F-B8E2-F14F-92F2-0E9904994BB7}">
      <dsp:nvSpPr>
        <dsp:cNvPr id="0" name=""/>
        <dsp:cNvSpPr/>
      </dsp:nvSpPr>
      <dsp:spPr>
        <a:xfrm>
          <a:off x="3106667" y="1233995"/>
          <a:ext cx="229975" cy="2299753"/>
        </a:xfrm>
        <a:custGeom>
          <a:avLst/>
          <a:gdLst/>
          <a:ahLst/>
          <a:cxnLst/>
          <a:rect l="0" t="0" r="0" b="0"/>
          <a:pathLst>
            <a:path>
              <a:moveTo>
                <a:pt x="0" y="0"/>
              </a:moveTo>
              <a:lnTo>
                <a:pt x="0" y="2299753"/>
              </a:lnTo>
              <a:lnTo>
                <a:pt x="229975" y="2299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5998AE-96F7-2B4A-88AC-D653208FDD18}">
      <dsp:nvSpPr>
        <dsp:cNvPr id="0" name=""/>
        <dsp:cNvSpPr/>
      </dsp:nvSpPr>
      <dsp:spPr>
        <a:xfrm>
          <a:off x="3336642" y="2958809"/>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Gather information at state level</a:t>
          </a:r>
        </a:p>
      </dsp:txBody>
      <dsp:txXfrm>
        <a:off x="3370321" y="2992488"/>
        <a:ext cx="1772444" cy="1082518"/>
      </dsp:txXfrm>
    </dsp:sp>
    <dsp:sp modelId="{1D8F99B2-38E6-BE47-8D4E-83BD1FD8C7E9}">
      <dsp:nvSpPr>
        <dsp:cNvPr id="0" name=""/>
        <dsp:cNvSpPr/>
      </dsp:nvSpPr>
      <dsp:spPr>
        <a:xfrm>
          <a:off x="5751383" y="84118"/>
          <a:ext cx="2299753" cy="1149876"/>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Identify key factors influencing decisions</a:t>
          </a:r>
        </a:p>
      </dsp:txBody>
      <dsp:txXfrm>
        <a:off x="5785062" y="117797"/>
        <a:ext cx="2232395" cy="1082518"/>
      </dsp:txXfrm>
    </dsp:sp>
    <dsp:sp modelId="{D35BDCE8-2770-674D-A319-D69475DE6474}">
      <dsp:nvSpPr>
        <dsp:cNvPr id="0" name=""/>
        <dsp:cNvSpPr/>
      </dsp:nvSpPr>
      <dsp:spPr>
        <a:xfrm>
          <a:off x="5981358" y="1233995"/>
          <a:ext cx="229975" cy="862407"/>
        </a:xfrm>
        <a:custGeom>
          <a:avLst/>
          <a:gdLst/>
          <a:ahLst/>
          <a:cxnLst/>
          <a:rect l="0" t="0" r="0" b="0"/>
          <a:pathLst>
            <a:path>
              <a:moveTo>
                <a:pt x="0" y="0"/>
              </a:moveTo>
              <a:lnTo>
                <a:pt x="0" y="862407"/>
              </a:lnTo>
              <a:lnTo>
                <a:pt x="229975" y="86240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C30032-6E54-D545-A2AB-37B96AF7EE44}">
      <dsp:nvSpPr>
        <dsp:cNvPr id="0" name=""/>
        <dsp:cNvSpPr/>
      </dsp:nvSpPr>
      <dsp:spPr>
        <a:xfrm>
          <a:off x="6211334" y="1521464"/>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Income + Cost of living </a:t>
          </a:r>
        </a:p>
      </dsp:txBody>
      <dsp:txXfrm>
        <a:off x="6245013" y="1555143"/>
        <a:ext cx="1772444" cy="1082518"/>
      </dsp:txXfrm>
    </dsp:sp>
    <dsp:sp modelId="{C2B1F7FF-5EC2-C94A-99B3-A5BD4498AB9A}">
      <dsp:nvSpPr>
        <dsp:cNvPr id="0" name=""/>
        <dsp:cNvSpPr/>
      </dsp:nvSpPr>
      <dsp:spPr>
        <a:xfrm>
          <a:off x="5981358" y="1233995"/>
          <a:ext cx="229975" cy="2299753"/>
        </a:xfrm>
        <a:custGeom>
          <a:avLst/>
          <a:gdLst/>
          <a:ahLst/>
          <a:cxnLst/>
          <a:rect l="0" t="0" r="0" b="0"/>
          <a:pathLst>
            <a:path>
              <a:moveTo>
                <a:pt x="0" y="0"/>
              </a:moveTo>
              <a:lnTo>
                <a:pt x="0" y="2299753"/>
              </a:lnTo>
              <a:lnTo>
                <a:pt x="229975" y="2299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49CE32-760E-484E-B03A-C040E74E6F1D}">
      <dsp:nvSpPr>
        <dsp:cNvPr id="0" name=""/>
        <dsp:cNvSpPr/>
      </dsp:nvSpPr>
      <dsp:spPr>
        <a:xfrm>
          <a:off x="6211334" y="2958809"/>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Age + Population</a:t>
          </a:r>
        </a:p>
      </dsp:txBody>
      <dsp:txXfrm>
        <a:off x="6245013" y="2992488"/>
        <a:ext cx="1772444" cy="1082518"/>
      </dsp:txXfrm>
    </dsp:sp>
    <dsp:sp modelId="{C63EF9B1-C7AD-824E-9DBA-ADB5D03F5315}">
      <dsp:nvSpPr>
        <dsp:cNvPr id="0" name=""/>
        <dsp:cNvSpPr/>
      </dsp:nvSpPr>
      <dsp:spPr>
        <a:xfrm>
          <a:off x="8626074" y="84118"/>
          <a:ext cx="2299753" cy="114987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Enhance user engagement/interactivity</a:t>
          </a:r>
        </a:p>
      </dsp:txBody>
      <dsp:txXfrm>
        <a:off x="8659753" y="117797"/>
        <a:ext cx="2232395" cy="1082518"/>
      </dsp:txXfrm>
    </dsp:sp>
    <dsp:sp modelId="{214B39A9-8072-A64E-87FE-248D5873FE81}">
      <dsp:nvSpPr>
        <dsp:cNvPr id="0" name=""/>
        <dsp:cNvSpPr/>
      </dsp:nvSpPr>
      <dsp:spPr>
        <a:xfrm>
          <a:off x="8856050" y="1233995"/>
          <a:ext cx="229975" cy="862407"/>
        </a:xfrm>
        <a:custGeom>
          <a:avLst/>
          <a:gdLst/>
          <a:ahLst/>
          <a:cxnLst/>
          <a:rect l="0" t="0" r="0" b="0"/>
          <a:pathLst>
            <a:path>
              <a:moveTo>
                <a:pt x="0" y="0"/>
              </a:moveTo>
              <a:lnTo>
                <a:pt x="0" y="862407"/>
              </a:lnTo>
              <a:lnTo>
                <a:pt x="229975" y="86240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94CAFE-0DC6-8E4D-9F38-2393BE43344F}">
      <dsp:nvSpPr>
        <dsp:cNvPr id="0" name=""/>
        <dsp:cNvSpPr/>
      </dsp:nvSpPr>
      <dsp:spPr>
        <a:xfrm>
          <a:off x="9086025" y="1521464"/>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Use “leaflet” and “shiny” packages to build an interactive map/web.</a:t>
          </a:r>
        </a:p>
      </dsp:txBody>
      <dsp:txXfrm>
        <a:off x="9119704" y="1555143"/>
        <a:ext cx="1772444" cy="1082518"/>
      </dsp:txXfrm>
    </dsp:sp>
    <dsp:sp modelId="{0EE1A450-FC7C-CB4F-9FB1-6F84AA0BAA33}">
      <dsp:nvSpPr>
        <dsp:cNvPr id="0" name=""/>
        <dsp:cNvSpPr/>
      </dsp:nvSpPr>
      <dsp:spPr>
        <a:xfrm>
          <a:off x="8856050" y="1233995"/>
          <a:ext cx="229975" cy="2299753"/>
        </a:xfrm>
        <a:custGeom>
          <a:avLst/>
          <a:gdLst/>
          <a:ahLst/>
          <a:cxnLst/>
          <a:rect l="0" t="0" r="0" b="0"/>
          <a:pathLst>
            <a:path>
              <a:moveTo>
                <a:pt x="0" y="0"/>
              </a:moveTo>
              <a:lnTo>
                <a:pt x="0" y="2299753"/>
              </a:lnTo>
              <a:lnTo>
                <a:pt x="229975" y="2299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B95902-F101-AC43-85A9-C12A722528A7}">
      <dsp:nvSpPr>
        <dsp:cNvPr id="0" name=""/>
        <dsp:cNvSpPr/>
      </dsp:nvSpPr>
      <dsp:spPr>
        <a:xfrm>
          <a:off x="9086025" y="2958809"/>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Other Visualization techniques</a:t>
          </a:r>
        </a:p>
      </dsp:txBody>
      <dsp:txXfrm>
        <a:off x="9119704" y="2992488"/>
        <a:ext cx="1772444" cy="1082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67563-4789-4BBE-9DA2-214DCAA36EBE}">
      <dsp:nvSpPr>
        <dsp:cNvPr id="0" name=""/>
        <dsp:cNvSpPr/>
      </dsp:nvSpPr>
      <dsp:spPr>
        <a:xfrm>
          <a:off x="765914" y="36809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098A37-340B-46E1-8A75-2F9473D43D22}">
      <dsp:nvSpPr>
        <dsp:cNvPr id="0" name=""/>
        <dsp:cNvSpPr/>
      </dsp:nvSpPr>
      <dsp:spPr>
        <a:xfrm>
          <a:off x="765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t>Objective:</a:t>
          </a:r>
        </a:p>
      </dsp:txBody>
      <dsp:txXfrm>
        <a:off x="765914" y="2028732"/>
        <a:ext cx="4320000" cy="648000"/>
      </dsp:txXfrm>
    </dsp:sp>
    <dsp:sp modelId="{7FDAC243-6EE8-47DC-B5DD-C9BE40889708}">
      <dsp:nvSpPr>
        <dsp:cNvPr id="0" name=""/>
        <dsp:cNvSpPr/>
      </dsp:nvSpPr>
      <dsp:spPr>
        <a:xfrm>
          <a:off x="765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Our web app aims to provide platform using census data to explore  various regions and assess their economic landscape, enabling users to make informed decisions about where to live. </a:t>
          </a:r>
        </a:p>
      </dsp:txBody>
      <dsp:txXfrm>
        <a:off x="765914" y="2745865"/>
        <a:ext cx="4320000" cy="1078841"/>
      </dsp:txXfrm>
    </dsp:sp>
    <dsp:sp modelId="{C5880562-039C-45EA-A5F0-33E6C0003A3A}">
      <dsp:nvSpPr>
        <dsp:cNvPr id="0" name=""/>
        <dsp:cNvSpPr/>
      </dsp:nvSpPr>
      <dsp:spPr>
        <a:xfrm>
          <a:off x="5841914" y="36809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D4DBBD-3FD9-4C81-A4F0-A15E32027D6D}">
      <dsp:nvSpPr>
        <dsp:cNvPr id="0" name=""/>
        <dsp:cNvSpPr/>
      </dsp:nvSpPr>
      <dsp:spPr>
        <a:xfrm>
          <a:off x="5841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Approach:</a:t>
          </a:r>
        </a:p>
      </dsp:txBody>
      <dsp:txXfrm>
        <a:off x="5841914" y="2028732"/>
        <a:ext cx="4320000" cy="648000"/>
      </dsp:txXfrm>
    </dsp:sp>
    <dsp:sp modelId="{99769B0A-0B61-45F2-AA01-78D6676448C8}">
      <dsp:nvSpPr>
        <dsp:cNvPr id="0" name=""/>
        <dsp:cNvSpPr/>
      </dsp:nvSpPr>
      <dsp:spPr>
        <a:xfrm>
          <a:off x="5841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Our approach involves integrating census data through comprehensive analysis and  visualization techniques, including maps, charts ,and filters. </a:t>
          </a:r>
        </a:p>
      </dsp:txBody>
      <dsp:txXfrm>
        <a:off x="5841914" y="2745865"/>
        <a:ext cx="4320000" cy="10788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0B62A-9029-44B8-83F9-267291ED8721}">
      <dsp:nvSpPr>
        <dsp:cNvPr id="0" name=""/>
        <dsp:cNvSpPr/>
      </dsp:nvSpPr>
      <dsp:spPr>
        <a:xfrm>
          <a:off x="4609565" y="41798"/>
          <a:ext cx="1140268" cy="1067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8C7CC9-F4C7-4B29-9DAE-E64B06881E7F}">
      <dsp:nvSpPr>
        <dsp:cNvPr id="0" name=""/>
        <dsp:cNvSpPr/>
      </dsp:nvSpPr>
      <dsp:spPr>
        <a:xfrm>
          <a:off x="3822970" y="1235568"/>
          <a:ext cx="3257909" cy="457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dirty="0"/>
            <a:t>Interactive Map:</a:t>
          </a:r>
        </a:p>
      </dsp:txBody>
      <dsp:txXfrm>
        <a:off x="3822970" y="1235568"/>
        <a:ext cx="3257909" cy="457331"/>
      </dsp:txXfrm>
    </dsp:sp>
    <dsp:sp modelId="{7D254CF0-90F9-4B27-BB59-5081734CDB01}">
      <dsp:nvSpPr>
        <dsp:cNvPr id="0" name=""/>
        <dsp:cNvSpPr/>
      </dsp:nvSpPr>
      <dsp:spPr>
        <a:xfrm>
          <a:off x="3810427" y="1525935"/>
          <a:ext cx="3257909" cy="2421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endParaRPr lang="en-US" sz="1700" kern="1200" dirty="0"/>
        </a:p>
        <a:p>
          <a:pPr marL="0" lvl="0" indent="0" algn="ctr" defTabSz="755650">
            <a:lnSpc>
              <a:spcPct val="100000"/>
            </a:lnSpc>
            <a:spcBef>
              <a:spcPct val="0"/>
            </a:spcBef>
            <a:spcAft>
              <a:spcPct val="35000"/>
            </a:spcAft>
            <a:buNone/>
          </a:pPr>
          <a:r>
            <a:rPr lang="en-US" sz="1700" kern="1200" dirty="0"/>
            <a:t>Visualize key demographic and economic indicators such as median age, cost of living, and median earnings for each US state. Darker shades indicate higher value whereas lighter shades represent lower value</a:t>
          </a:r>
        </a:p>
        <a:p>
          <a:pPr marL="0" lvl="0" indent="0" algn="ctr" defTabSz="755650">
            <a:lnSpc>
              <a:spcPct val="100000"/>
            </a:lnSpc>
            <a:spcBef>
              <a:spcPct val="0"/>
            </a:spcBef>
            <a:spcAft>
              <a:spcPct val="35000"/>
            </a:spcAft>
            <a:buNone/>
          </a:pPr>
          <a:endParaRPr lang="en-US" sz="1700" kern="1200" dirty="0"/>
        </a:p>
      </dsp:txBody>
      <dsp:txXfrm>
        <a:off x="3810427" y="1525935"/>
        <a:ext cx="3257909" cy="2421168"/>
      </dsp:txXfrm>
    </dsp:sp>
    <dsp:sp modelId="{FB3E3479-A245-4837-B09D-367023135101}">
      <dsp:nvSpPr>
        <dsp:cNvPr id="0" name=""/>
        <dsp:cNvSpPr/>
      </dsp:nvSpPr>
      <dsp:spPr>
        <a:xfrm>
          <a:off x="722907" y="195056"/>
          <a:ext cx="1140268" cy="1067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2AAD1B-DF62-4EBF-A10C-05ECB89B64BC}">
      <dsp:nvSpPr>
        <dsp:cNvPr id="0" name=""/>
        <dsp:cNvSpPr/>
      </dsp:nvSpPr>
      <dsp:spPr>
        <a:xfrm>
          <a:off x="23304" y="1235568"/>
          <a:ext cx="3257909" cy="457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dirty="0"/>
            <a:t>Interactive Features:</a:t>
          </a:r>
        </a:p>
      </dsp:txBody>
      <dsp:txXfrm>
        <a:off x="23304" y="1235568"/>
        <a:ext cx="3257909" cy="457331"/>
      </dsp:txXfrm>
    </dsp:sp>
    <dsp:sp modelId="{3F866163-BCDA-4B7F-98A9-FC575D522933}">
      <dsp:nvSpPr>
        <dsp:cNvPr id="0" name=""/>
        <dsp:cNvSpPr/>
      </dsp:nvSpPr>
      <dsp:spPr>
        <a:xfrm>
          <a:off x="3834959" y="1771636"/>
          <a:ext cx="3257909" cy="2421168"/>
        </a:xfrm>
        <a:prstGeom prst="rect">
          <a:avLst/>
        </a:prstGeom>
        <a:noFill/>
        <a:ln>
          <a:noFill/>
        </a:ln>
        <a:effectLst/>
      </dsp:spPr>
      <dsp:style>
        <a:lnRef idx="0">
          <a:scrgbClr r="0" g="0" b="0"/>
        </a:lnRef>
        <a:fillRef idx="0">
          <a:scrgbClr r="0" g="0" b="0"/>
        </a:fillRef>
        <a:effectRef idx="0">
          <a:scrgbClr r="0" g="0" b="0"/>
        </a:effectRef>
        <a:fontRef idx="minor"/>
      </dsp:style>
    </dsp:sp>
    <dsp:sp modelId="{9BA0009B-F4AF-4339-BB24-CAC68929D2EA}">
      <dsp:nvSpPr>
        <dsp:cNvPr id="0" name=""/>
        <dsp:cNvSpPr/>
      </dsp:nvSpPr>
      <dsp:spPr>
        <a:xfrm>
          <a:off x="8721823" y="195056"/>
          <a:ext cx="1140268" cy="1067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D08DD-3E08-4B39-B89A-04F22239148F}">
      <dsp:nvSpPr>
        <dsp:cNvPr id="0" name=""/>
        <dsp:cNvSpPr/>
      </dsp:nvSpPr>
      <dsp:spPr>
        <a:xfrm>
          <a:off x="7663003" y="1235829"/>
          <a:ext cx="3257909" cy="457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dirty="0"/>
            <a:t>Interactive Charts:</a:t>
          </a:r>
        </a:p>
      </dsp:txBody>
      <dsp:txXfrm>
        <a:off x="7663003" y="1235829"/>
        <a:ext cx="3257909" cy="457331"/>
      </dsp:txXfrm>
    </dsp:sp>
    <dsp:sp modelId="{DF6D4D62-13EA-4BF7-A061-E01370603308}">
      <dsp:nvSpPr>
        <dsp:cNvPr id="0" name=""/>
        <dsp:cNvSpPr/>
      </dsp:nvSpPr>
      <dsp:spPr>
        <a:xfrm>
          <a:off x="7663003" y="1771636"/>
          <a:ext cx="3257909" cy="2421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Dive deeper into the data with interactive charts that allow you to compare different variables. Gap between Cost of living and Median earnings. Predictive models for each key indicator that forecast values up to year 2027. </a:t>
          </a:r>
        </a:p>
        <a:p>
          <a:pPr marL="0" lvl="0" indent="0" algn="ctr" defTabSz="755650">
            <a:lnSpc>
              <a:spcPct val="100000"/>
            </a:lnSpc>
            <a:spcBef>
              <a:spcPct val="0"/>
            </a:spcBef>
            <a:spcAft>
              <a:spcPct val="35000"/>
            </a:spcAft>
            <a:buNone/>
          </a:pPr>
          <a:endParaRPr lang="en-US" sz="1700" kern="1200"/>
        </a:p>
      </dsp:txBody>
      <dsp:txXfrm>
        <a:off x="7663003" y="1771636"/>
        <a:ext cx="3257909" cy="24211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00B3B-7081-4CF3-8B30-5D9AC81BA2CD}">
      <dsp:nvSpPr>
        <dsp:cNvPr id="0" name=""/>
        <dsp:cNvSpPr/>
      </dsp:nvSpPr>
      <dsp:spPr>
        <a:xfrm>
          <a:off x="2169914" y="32742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07DC42-40B5-4271-82E0-BB8632BD06F0}">
      <dsp:nvSpPr>
        <dsp:cNvPr id="0" name=""/>
        <dsp:cNvSpPr/>
      </dsp:nvSpPr>
      <dsp:spPr>
        <a:xfrm>
          <a:off x="765914" y="199156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Navigate </a:t>
          </a:r>
        </a:p>
      </dsp:txBody>
      <dsp:txXfrm>
        <a:off x="765914" y="1991560"/>
        <a:ext cx="4320000" cy="648000"/>
      </dsp:txXfrm>
    </dsp:sp>
    <dsp:sp modelId="{5751C34A-B644-4B2B-A52C-E6AF8B244C26}">
      <dsp:nvSpPr>
        <dsp:cNvPr id="0" name=""/>
        <dsp:cNvSpPr/>
      </dsp:nvSpPr>
      <dsp:spPr>
        <a:xfrm>
          <a:off x="765914" y="2710319"/>
          <a:ext cx="4320000" cy="1155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Use the sidebar menu to explore different sections of the app, including interactive maps and charts.</a:t>
          </a:r>
        </a:p>
      </dsp:txBody>
      <dsp:txXfrm>
        <a:off x="765914" y="2710319"/>
        <a:ext cx="4320000" cy="1155056"/>
      </dsp:txXfrm>
    </dsp:sp>
    <dsp:sp modelId="{CBB79CA7-B713-45D7-96E1-4AB01F762EE8}">
      <dsp:nvSpPr>
        <dsp:cNvPr id="0" name=""/>
        <dsp:cNvSpPr/>
      </dsp:nvSpPr>
      <dsp:spPr>
        <a:xfrm>
          <a:off x="7245914" y="32742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73B97C-0138-495E-8F3D-D512671146ED}">
      <dsp:nvSpPr>
        <dsp:cNvPr id="0" name=""/>
        <dsp:cNvSpPr/>
      </dsp:nvSpPr>
      <dsp:spPr>
        <a:xfrm>
          <a:off x="5841914" y="199156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Explore</a:t>
          </a:r>
        </a:p>
      </dsp:txBody>
      <dsp:txXfrm>
        <a:off x="5841914" y="1991560"/>
        <a:ext cx="4320000" cy="648000"/>
      </dsp:txXfrm>
    </dsp:sp>
    <dsp:sp modelId="{8BAF0A01-4B4B-4C5A-9549-9B9E2217637C}">
      <dsp:nvSpPr>
        <dsp:cNvPr id="0" name=""/>
        <dsp:cNvSpPr/>
      </dsp:nvSpPr>
      <dsp:spPr>
        <a:xfrm>
          <a:off x="5841914" y="2710319"/>
          <a:ext cx="4320000" cy="1155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Click on the state on the map or interact with the charts to see detailed information and trends.</a:t>
          </a:r>
        </a:p>
        <a:p>
          <a:pPr marL="0" lvl="0" indent="0" algn="ctr" defTabSz="755650">
            <a:lnSpc>
              <a:spcPct val="100000"/>
            </a:lnSpc>
            <a:spcBef>
              <a:spcPct val="0"/>
            </a:spcBef>
            <a:spcAft>
              <a:spcPct val="35000"/>
            </a:spcAft>
            <a:buNone/>
          </a:pPr>
          <a:r>
            <a:rPr lang="en-US" sz="1700" kern="1200"/>
            <a:t>Use the dropdown menu and filters to customize your exploration.</a:t>
          </a:r>
        </a:p>
      </dsp:txBody>
      <dsp:txXfrm>
        <a:off x="5841914" y="2710319"/>
        <a:ext cx="4320000" cy="11550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A240C-F89A-C141-BD26-7BD406118A34}">
      <dsp:nvSpPr>
        <dsp:cNvPr id="0" name=""/>
        <dsp:cNvSpPr/>
      </dsp:nvSpPr>
      <dsp:spPr>
        <a:xfrm>
          <a:off x="3578798" y="728330"/>
          <a:ext cx="562773" cy="91440"/>
        </a:xfrm>
        <a:custGeom>
          <a:avLst/>
          <a:gdLst/>
          <a:ahLst/>
          <a:cxnLst/>
          <a:rect l="0" t="0" r="0" b="0"/>
          <a:pathLst>
            <a:path>
              <a:moveTo>
                <a:pt x="0" y="45720"/>
              </a:moveTo>
              <a:lnTo>
                <a:pt x="56277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5350" y="771083"/>
        <a:ext cx="29668" cy="5933"/>
      </dsp:txXfrm>
    </dsp:sp>
    <dsp:sp modelId="{D7E437CB-BC07-EC4C-835C-4833E9B35D35}">
      <dsp:nvSpPr>
        <dsp:cNvPr id="0" name=""/>
        <dsp:cNvSpPr/>
      </dsp:nvSpPr>
      <dsp:spPr>
        <a:xfrm>
          <a:off x="1000712" y="84"/>
          <a:ext cx="2579885" cy="15479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77850">
            <a:lnSpc>
              <a:spcPct val="90000"/>
            </a:lnSpc>
            <a:spcBef>
              <a:spcPct val="0"/>
            </a:spcBef>
            <a:spcAft>
              <a:spcPct val="35000"/>
            </a:spcAft>
            <a:buNone/>
          </a:pPr>
          <a:r>
            <a:rPr lang="en-US" sz="1300" b="0" i="0" kern="1200"/>
            <a:t>Challenge: Data Accuracy</a:t>
          </a:r>
          <a:endParaRPr lang="en-US" sz="1300" kern="1200"/>
        </a:p>
      </dsp:txBody>
      <dsp:txXfrm>
        <a:off x="1000712" y="84"/>
        <a:ext cx="2579885" cy="1547931"/>
      </dsp:txXfrm>
    </dsp:sp>
    <dsp:sp modelId="{1D782206-8B61-5449-A474-D425C9FFC2DB}">
      <dsp:nvSpPr>
        <dsp:cNvPr id="0" name=""/>
        <dsp:cNvSpPr/>
      </dsp:nvSpPr>
      <dsp:spPr>
        <a:xfrm>
          <a:off x="6752057" y="728330"/>
          <a:ext cx="562773" cy="91440"/>
        </a:xfrm>
        <a:custGeom>
          <a:avLst/>
          <a:gdLst/>
          <a:ahLst/>
          <a:cxnLst/>
          <a:rect l="0" t="0" r="0" b="0"/>
          <a:pathLst>
            <a:path>
              <a:moveTo>
                <a:pt x="0" y="45720"/>
              </a:moveTo>
              <a:lnTo>
                <a:pt x="562773"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18609" y="771083"/>
        <a:ext cx="29668" cy="5933"/>
      </dsp:txXfrm>
    </dsp:sp>
    <dsp:sp modelId="{82E0C107-1436-DE46-B28E-0AD07A97DBD6}">
      <dsp:nvSpPr>
        <dsp:cNvPr id="0" name=""/>
        <dsp:cNvSpPr/>
      </dsp:nvSpPr>
      <dsp:spPr>
        <a:xfrm>
          <a:off x="4173971" y="84"/>
          <a:ext cx="2579885" cy="1547931"/>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77850">
            <a:lnSpc>
              <a:spcPct val="90000"/>
            </a:lnSpc>
            <a:spcBef>
              <a:spcPct val="0"/>
            </a:spcBef>
            <a:spcAft>
              <a:spcPct val="35000"/>
            </a:spcAft>
            <a:buNone/>
          </a:pPr>
          <a:r>
            <a:rPr lang="en-US" sz="1300" kern="1200" dirty="0"/>
            <a:t>Solution: Validate data integrity, and we verified our ID variables.  </a:t>
          </a:r>
        </a:p>
      </dsp:txBody>
      <dsp:txXfrm>
        <a:off x="4173971" y="84"/>
        <a:ext cx="2579885" cy="1547931"/>
      </dsp:txXfrm>
    </dsp:sp>
    <dsp:sp modelId="{E13BA6E4-CA31-F341-98EB-E040366C2B6A}">
      <dsp:nvSpPr>
        <dsp:cNvPr id="0" name=""/>
        <dsp:cNvSpPr/>
      </dsp:nvSpPr>
      <dsp:spPr>
        <a:xfrm>
          <a:off x="2290655" y="1546215"/>
          <a:ext cx="6346518" cy="562773"/>
        </a:xfrm>
        <a:custGeom>
          <a:avLst/>
          <a:gdLst/>
          <a:ahLst/>
          <a:cxnLst/>
          <a:rect l="0" t="0" r="0" b="0"/>
          <a:pathLst>
            <a:path>
              <a:moveTo>
                <a:pt x="6346518" y="0"/>
              </a:moveTo>
              <a:lnTo>
                <a:pt x="6346518" y="298486"/>
              </a:lnTo>
              <a:lnTo>
                <a:pt x="0" y="298486"/>
              </a:lnTo>
              <a:lnTo>
                <a:pt x="0" y="562773"/>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4559" y="1824635"/>
        <a:ext cx="318709" cy="5933"/>
      </dsp:txXfrm>
    </dsp:sp>
    <dsp:sp modelId="{AD09BC76-3AD0-BD4F-9060-871A4D19CF6C}">
      <dsp:nvSpPr>
        <dsp:cNvPr id="0" name=""/>
        <dsp:cNvSpPr/>
      </dsp:nvSpPr>
      <dsp:spPr>
        <a:xfrm>
          <a:off x="7347230" y="84"/>
          <a:ext cx="2579885" cy="1547931"/>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77850">
            <a:lnSpc>
              <a:spcPct val="90000"/>
            </a:lnSpc>
            <a:spcBef>
              <a:spcPct val="0"/>
            </a:spcBef>
            <a:spcAft>
              <a:spcPct val="35000"/>
            </a:spcAft>
            <a:buNone/>
          </a:pPr>
          <a:r>
            <a:rPr lang="en-US" sz="1300" b="0" i="0" kern="1200"/>
            <a:t>Challenge: user interface complexity</a:t>
          </a:r>
          <a:endParaRPr lang="en-US" sz="1300" kern="1200"/>
        </a:p>
      </dsp:txBody>
      <dsp:txXfrm>
        <a:off x="7347230" y="84"/>
        <a:ext cx="2579885" cy="1547931"/>
      </dsp:txXfrm>
    </dsp:sp>
    <dsp:sp modelId="{0BC98350-DA9B-5F49-B705-93B6501ED1ED}">
      <dsp:nvSpPr>
        <dsp:cNvPr id="0" name=""/>
        <dsp:cNvSpPr/>
      </dsp:nvSpPr>
      <dsp:spPr>
        <a:xfrm>
          <a:off x="3578798" y="2869634"/>
          <a:ext cx="562773" cy="91440"/>
        </a:xfrm>
        <a:custGeom>
          <a:avLst/>
          <a:gdLst/>
          <a:ahLst/>
          <a:cxnLst/>
          <a:rect l="0" t="0" r="0" b="0"/>
          <a:pathLst>
            <a:path>
              <a:moveTo>
                <a:pt x="0" y="45720"/>
              </a:moveTo>
              <a:lnTo>
                <a:pt x="562773"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5350" y="2912388"/>
        <a:ext cx="29668" cy="5933"/>
      </dsp:txXfrm>
    </dsp:sp>
    <dsp:sp modelId="{FBC52DBE-1EC6-964B-B7F3-7A547DA71BBD}">
      <dsp:nvSpPr>
        <dsp:cNvPr id="0" name=""/>
        <dsp:cNvSpPr/>
      </dsp:nvSpPr>
      <dsp:spPr>
        <a:xfrm>
          <a:off x="1000712" y="2141389"/>
          <a:ext cx="2579885" cy="1547931"/>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77850">
            <a:lnSpc>
              <a:spcPct val="90000"/>
            </a:lnSpc>
            <a:spcBef>
              <a:spcPct val="0"/>
            </a:spcBef>
            <a:spcAft>
              <a:spcPct val="35000"/>
            </a:spcAft>
            <a:buNone/>
          </a:pPr>
          <a:r>
            <a:rPr lang="en-US" sz="1300" kern="1200" dirty="0"/>
            <a:t>Solution: we designed the dashboard with user friendly interface that is easy to navigate.</a:t>
          </a:r>
        </a:p>
        <a:p>
          <a:pPr marL="0" lvl="0" indent="0" algn="ctr" defTabSz="577850">
            <a:lnSpc>
              <a:spcPct val="90000"/>
            </a:lnSpc>
            <a:spcBef>
              <a:spcPct val="0"/>
            </a:spcBef>
            <a:spcAft>
              <a:spcPct val="35000"/>
            </a:spcAft>
            <a:buNone/>
          </a:pPr>
          <a:r>
            <a:rPr lang="en-US" sz="1300" kern="1200" dirty="0"/>
            <a:t> shiny dashboard, drop down menus, descriptive labels</a:t>
          </a:r>
        </a:p>
      </dsp:txBody>
      <dsp:txXfrm>
        <a:off x="1000712" y="2141389"/>
        <a:ext cx="2579885" cy="1547931"/>
      </dsp:txXfrm>
    </dsp:sp>
    <dsp:sp modelId="{9CDE1BA6-1020-6C46-BA2F-825AE134D067}">
      <dsp:nvSpPr>
        <dsp:cNvPr id="0" name=""/>
        <dsp:cNvSpPr/>
      </dsp:nvSpPr>
      <dsp:spPr>
        <a:xfrm>
          <a:off x="6752057" y="2869634"/>
          <a:ext cx="562773" cy="91440"/>
        </a:xfrm>
        <a:custGeom>
          <a:avLst/>
          <a:gdLst/>
          <a:ahLst/>
          <a:cxnLst/>
          <a:rect l="0" t="0" r="0" b="0"/>
          <a:pathLst>
            <a:path>
              <a:moveTo>
                <a:pt x="0" y="45720"/>
              </a:moveTo>
              <a:lnTo>
                <a:pt x="562773"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18609" y="2912388"/>
        <a:ext cx="29668" cy="5933"/>
      </dsp:txXfrm>
    </dsp:sp>
    <dsp:sp modelId="{65192966-2C46-6F4E-AD7D-55C95B988072}">
      <dsp:nvSpPr>
        <dsp:cNvPr id="0" name=""/>
        <dsp:cNvSpPr/>
      </dsp:nvSpPr>
      <dsp:spPr>
        <a:xfrm>
          <a:off x="4173971" y="2141389"/>
          <a:ext cx="2579885" cy="1547931"/>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77850">
            <a:lnSpc>
              <a:spcPct val="90000"/>
            </a:lnSpc>
            <a:spcBef>
              <a:spcPct val="0"/>
            </a:spcBef>
            <a:spcAft>
              <a:spcPct val="35000"/>
            </a:spcAft>
            <a:buNone/>
          </a:pPr>
          <a:r>
            <a:rPr lang="en-US" sz="1300" b="0" i="0" kern="1200"/>
            <a:t>Challenge: performance optimization</a:t>
          </a:r>
          <a:endParaRPr lang="en-US" sz="1300" kern="1200"/>
        </a:p>
      </dsp:txBody>
      <dsp:txXfrm>
        <a:off x="4173971" y="2141389"/>
        <a:ext cx="2579885" cy="1547931"/>
      </dsp:txXfrm>
    </dsp:sp>
    <dsp:sp modelId="{3E5694A8-94C8-C749-91BA-6145919A7FBD}">
      <dsp:nvSpPr>
        <dsp:cNvPr id="0" name=""/>
        <dsp:cNvSpPr/>
      </dsp:nvSpPr>
      <dsp:spPr>
        <a:xfrm>
          <a:off x="7347230" y="2141389"/>
          <a:ext cx="2579885" cy="154793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77850">
            <a:lnSpc>
              <a:spcPct val="90000"/>
            </a:lnSpc>
            <a:spcBef>
              <a:spcPct val="0"/>
            </a:spcBef>
            <a:spcAft>
              <a:spcPct val="35000"/>
            </a:spcAft>
            <a:buNone/>
          </a:pPr>
          <a:r>
            <a:rPr lang="en-US" sz="1300" kern="1200" dirty="0"/>
            <a:t>Solution: We optimized data loading and filtering.</a:t>
          </a:r>
        </a:p>
        <a:p>
          <a:pPr marL="0" lvl="0" indent="0" algn="ctr" defTabSz="577850">
            <a:lnSpc>
              <a:spcPct val="90000"/>
            </a:lnSpc>
            <a:spcBef>
              <a:spcPct val="0"/>
            </a:spcBef>
            <a:spcAft>
              <a:spcPct val="35000"/>
            </a:spcAft>
            <a:buNone/>
          </a:pPr>
          <a:r>
            <a:rPr lang="en-US" sz="1300" kern="1200" dirty="0"/>
            <a:t>We minimized the UI elements.</a:t>
          </a:r>
        </a:p>
        <a:p>
          <a:pPr marL="0" lvl="0" indent="0" algn="ctr" defTabSz="577850">
            <a:lnSpc>
              <a:spcPct val="90000"/>
            </a:lnSpc>
            <a:spcBef>
              <a:spcPct val="0"/>
            </a:spcBef>
            <a:spcAft>
              <a:spcPct val="35000"/>
            </a:spcAft>
            <a:buNone/>
          </a:pPr>
          <a:r>
            <a:rPr lang="en-US" sz="1300" kern="1200" dirty="0"/>
            <a:t>We optimized deployment environment to improve performance.</a:t>
          </a:r>
        </a:p>
      </dsp:txBody>
      <dsp:txXfrm>
        <a:off x="7347230" y="2141389"/>
        <a:ext cx="2579885" cy="15479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C3AFA-17A7-4042-A4C9-A65A534F7D2F}">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E466A9-40EE-3C44-BA41-8EF4FA35C584}">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Our web application offers valuable resources for individuals looking to make a move based on Socio-economic factors.</a:t>
          </a:r>
        </a:p>
      </dsp:txBody>
      <dsp:txXfrm>
        <a:off x="608661" y="692298"/>
        <a:ext cx="4508047" cy="2799040"/>
      </dsp:txXfrm>
    </dsp:sp>
    <dsp:sp modelId="{EA7958DB-8D39-0E46-A09A-026EFE489215}">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DE456-6A9F-E246-813D-995B59440645}">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By incorporating the key factors discussed above, we encourage users to make informed decisions.</a:t>
          </a:r>
        </a:p>
      </dsp:txBody>
      <dsp:txXfrm>
        <a:off x="6331365" y="692298"/>
        <a:ext cx="4508047" cy="27990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C74C-AB39-F860-B252-4542E677E4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5B5884-85F6-AE56-EC5C-2C63A36289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8F13FD-6C04-3924-F049-77C4F7D21983}"/>
              </a:ext>
            </a:extLst>
          </p:cNvPr>
          <p:cNvSpPr>
            <a:spLocks noGrp="1"/>
          </p:cNvSpPr>
          <p:nvPr>
            <p:ph type="dt" sz="half" idx="10"/>
          </p:nvPr>
        </p:nvSpPr>
        <p:spPr/>
        <p:txBody>
          <a:bodyPr/>
          <a:lstStyle/>
          <a:p>
            <a:fld id="{77EACC3F-2AFD-2849-92C5-F154519013A7}" type="datetimeFigureOut">
              <a:rPr lang="en-US" smtClean="0"/>
              <a:t>5/1/24</a:t>
            </a:fld>
            <a:endParaRPr lang="en-US"/>
          </a:p>
        </p:txBody>
      </p:sp>
      <p:sp>
        <p:nvSpPr>
          <p:cNvPr id="5" name="Footer Placeholder 4">
            <a:extLst>
              <a:ext uri="{FF2B5EF4-FFF2-40B4-BE49-F238E27FC236}">
                <a16:creationId xmlns:a16="http://schemas.microsoft.com/office/drawing/2014/main" id="{07B9BF1C-9415-6D13-3930-3A53FB450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3BD01-E47F-BD4C-83E0-E9B93A6FC272}"/>
              </a:ext>
            </a:extLst>
          </p:cNvPr>
          <p:cNvSpPr>
            <a:spLocks noGrp="1"/>
          </p:cNvSpPr>
          <p:nvPr>
            <p:ph type="sldNum" sz="quarter" idx="12"/>
          </p:nvPr>
        </p:nvSpPr>
        <p:spPr/>
        <p:txBody>
          <a:bodyPr/>
          <a:lstStyle/>
          <a:p>
            <a:fld id="{B6693A83-3971-C24D-84C5-038FD1CD7CFF}" type="slidenum">
              <a:rPr lang="en-US" smtClean="0"/>
              <a:t>‹#›</a:t>
            </a:fld>
            <a:endParaRPr lang="en-US"/>
          </a:p>
        </p:txBody>
      </p:sp>
    </p:spTree>
    <p:extLst>
      <p:ext uri="{BB962C8B-B14F-4D97-AF65-F5344CB8AC3E}">
        <p14:creationId xmlns:p14="http://schemas.microsoft.com/office/powerpoint/2010/main" val="2976351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B607D-E72D-C101-33E1-925DCD739F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E1F198-D888-A12E-EA34-57B1E492AB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F7CD8C-74C6-0E67-DA4C-4685A5CA31AA}"/>
              </a:ext>
            </a:extLst>
          </p:cNvPr>
          <p:cNvSpPr>
            <a:spLocks noGrp="1"/>
          </p:cNvSpPr>
          <p:nvPr>
            <p:ph type="dt" sz="half" idx="10"/>
          </p:nvPr>
        </p:nvSpPr>
        <p:spPr/>
        <p:txBody>
          <a:bodyPr/>
          <a:lstStyle/>
          <a:p>
            <a:fld id="{77EACC3F-2AFD-2849-92C5-F154519013A7}" type="datetimeFigureOut">
              <a:rPr lang="en-US" smtClean="0"/>
              <a:t>5/1/24</a:t>
            </a:fld>
            <a:endParaRPr lang="en-US"/>
          </a:p>
        </p:txBody>
      </p:sp>
      <p:sp>
        <p:nvSpPr>
          <p:cNvPr id="5" name="Footer Placeholder 4">
            <a:extLst>
              <a:ext uri="{FF2B5EF4-FFF2-40B4-BE49-F238E27FC236}">
                <a16:creationId xmlns:a16="http://schemas.microsoft.com/office/drawing/2014/main" id="{280F1F32-1244-A6DA-8EC3-E50062AA2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DE061-33A7-CE4E-73A8-2C34B8A565B7}"/>
              </a:ext>
            </a:extLst>
          </p:cNvPr>
          <p:cNvSpPr>
            <a:spLocks noGrp="1"/>
          </p:cNvSpPr>
          <p:nvPr>
            <p:ph type="sldNum" sz="quarter" idx="12"/>
          </p:nvPr>
        </p:nvSpPr>
        <p:spPr/>
        <p:txBody>
          <a:bodyPr/>
          <a:lstStyle/>
          <a:p>
            <a:fld id="{B6693A83-3971-C24D-84C5-038FD1CD7CFF}" type="slidenum">
              <a:rPr lang="en-US" smtClean="0"/>
              <a:t>‹#›</a:t>
            </a:fld>
            <a:endParaRPr lang="en-US"/>
          </a:p>
        </p:txBody>
      </p:sp>
    </p:spTree>
    <p:extLst>
      <p:ext uri="{BB962C8B-B14F-4D97-AF65-F5344CB8AC3E}">
        <p14:creationId xmlns:p14="http://schemas.microsoft.com/office/powerpoint/2010/main" val="1923168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2CEB4F-7594-3F68-677B-37927594AA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805239-1211-BF71-FCA3-F9A36A0A8B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E5B4FD-46A7-A02F-5884-961663F47A6D}"/>
              </a:ext>
            </a:extLst>
          </p:cNvPr>
          <p:cNvSpPr>
            <a:spLocks noGrp="1"/>
          </p:cNvSpPr>
          <p:nvPr>
            <p:ph type="dt" sz="half" idx="10"/>
          </p:nvPr>
        </p:nvSpPr>
        <p:spPr/>
        <p:txBody>
          <a:bodyPr/>
          <a:lstStyle/>
          <a:p>
            <a:fld id="{77EACC3F-2AFD-2849-92C5-F154519013A7}" type="datetimeFigureOut">
              <a:rPr lang="en-US" smtClean="0"/>
              <a:t>5/1/24</a:t>
            </a:fld>
            <a:endParaRPr lang="en-US"/>
          </a:p>
        </p:txBody>
      </p:sp>
      <p:sp>
        <p:nvSpPr>
          <p:cNvPr id="5" name="Footer Placeholder 4">
            <a:extLst>
              <a:ext uri="{FF2B5EF4-FFF2-40B4-BE49-F238E27FC236}">
                <a16:creationId xmlns:a16="http://schemas.microsoft.com/office/drawing/2014/main" id="{623D5614-CECF-C72A-5507-DA52FAB2C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639CC-D6C2-4DBC-91C6-36152634202B}"/>
              </a:ext>
            </a:extLst>
          </p:cNvPr>
          <p:cNvSpPr>
            <a:spLocks noGrp="1"/>
          </p:cNvSpPr>
          <p:nvPr>
            <p:ph type="sldNum" sz="quarter" idx="12"/>
          </p:nvPr>
        </p:nvSpPr>
        <p:spPr/>
        <p:txBody>
          <a:bodyPr/>
          <a:lstStyle/>
          <a:p>
            <a:fld id="{B6693A83-3971-C24D-84C5-038FD1CD7CFF}" type="slidenum">
              <a:rPr lang="en-US" smtClean="0"/>
              <a:t>‹#›</a:t>
            </a:fld>
            <a:endParaRPr lang="en-US"/>
          </a:p>
        </p:txBody>
      </p:sp>
    </p:spTree>
    <p:extLst>
      <p:ext uri="{BB962C8B-B14F-4D97-AF65-F5344CB8AC3E}">
        <p14:creationId xmlns:p14="http://schemas.microsoft.com/office/powerpoint/2010/main" val="2379154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3E13-5801-16E4-D9E5-B4566116D8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D042B2-6B27-B37E-50E0-C35982168E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046F75-3683-2A95-0FD1-CC29D5344BD4}"/>
              </a:ext>
            </a:extLst>
          </p:cNvPr>
          <p:cNvSpPr>
            <a:spLocks noGrp="1"/>
          </p:cNvSpPr>
          <p:nvPr>
            <p:ph type="dt" sz="half" idx="10"/>
          </p:nvPr>
        </p:nvSpPr>
        <p:spPr/>
        <p:txBody>
          <a:bodyPr/>
          <a:lstStyle/>
          <a:p>
            <a:fld id="{77EACC3F-2AFD-2849-92C5-F154519013A7}" type="datetimeFigureOut">
              <a:rPr lang="en-US" smtClean="0"/>
              <a:t>5/1/24</a:t>
            </a:fld>
            <a:endParaRPr lang="en-US"/>
          </a:p>
        </p:txBody>
      </p:sp>
      <p:sp>
        <p:nvSpPr>
          <p:cNvPr id="5" name="Footer Placeholder 4">
            <a:extLst>
              <a:ext uri="{FF2B5EF4-FFF2-40B4-BE49-F238E27FC236}">
                <a16:creationId xmlns:a16="http://schemas.microsoft.com/office/drawing/2014/main" id="{3E26CCF5-0BDD-1C36-0BA1-665152D9B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85B9A-32BA-392B-D992-C49FCAEA02BD}"/>
              </a:ext>
            </a:extLst>
          </p:cNvPr>
          <p:cNvSpPr>
            <a:spLocks noGrp="1"/>
          </p:cNvSpPr>
          <p:nvPr>
            <p:ph type="sldNum" sz="quarter" idx="12"/>
          </p:nvPr>
        </p:nvSpPr>
        <p:spPr/>
        <p:txBody>
          <a:bodyPr/>
          <a:lstStyle/>
          <a:p>
            <a:fld id="{B6693A83-3971-C24D-84C5-038FD1CD7CFF}" type="slidenum">
              <a:rPr lang="en-US" smtClean="0"/>
              <a:t>‹#›</a:t>
            </a:fld>
            <a:endParaRPr lang="en-US"/>
          </a:p>
        </p:txBody>
      </p:sp>
    </p:spTree>
    <p:extLst>
      <p:ext uri="{BB962C8B-B14F-4D97-AF65-F5344CB8AC3E}">
        <p14:creationId xmlns:p14="http://schemas.microsoft.com/office/powerpoint/2010/main" val="318259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9A1B-C9BA-7828-A829-278423C275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B847F0-828C-9F9A-3F37-0501629691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4B7CFE-E62C-0B95-BBC5-C964A28D5EB9}"/>
              </a:ext>
            </a:extLst>
          </p:cNvPr>
          <p:cNvSpPr>
            <a:spLocks noGrp="1"/>
          </p:cNvSpPr>
          <p:nvPr>
            <p:ph type="dt" sz="half" idx="10"/>
          </p:nvPr>
        </p:nvSpPr>
        <p:spPr/>
        <p:txBody>
          <a:bodyPr/>
          <a:lstStyle/>
          <a:p>
            <a:fld id="{77EACC3F-2AFD-2849-92C5-F154519013A7}" type="datetimeFigureOut">
              <a:rPr lang="en-US" smtClean="0"/>
              <a:t>5/1/24</a:t>
            </a:fld>
            <a:endParaRPr lang="en-US"/>
          </a:p>
        </p:txBody>
      </p:sp>
      <p:sp>
        <p:nvSpPr>
          <p:cNvPr id="5" name="Footer Placeholder 4">
            <a:extLst>
              <a:ext uri="{FF2B5EF4-FFF2-40B4-BE49-F238E27FC236}">
                <a16:creationId xmlns:a16="http://schemas.microsoft.com/office/drawing/2014/main" id="{84D3421B-A934-5C34-3E4E-6FED2213F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F01B1-C2A6-0697-6D5B-12E4F4D5A51C}"/>
              </a:ext>
            </a:extLst>
          </p:cNvPr>
          <p:cNvSpPr>
            <a:spLocks noGrp="1"/>
          </p:cNvSpPr>
          <p:nvPr>
            <p:ph type="sldNum" sz="quarter" idx="12"/>
          </p:nvPr>
        </p:nvSpPr>
        <p:spPr/>
        <p:txBody>
          <a:bodyPr/>
          <a:lstStyle/>
          <a:p>
            <a:fld id="{B6693A83-3971-C24D-84C5-038FD1CD7CFF}" type="slidenum">
              <a:rPr lang="en-US" smtClean="0"/>
              <a:t>‹#›</a:t>
            </a:fld>
            <a:endParaRPr lang="en-US"/>
          </a:p>
        </p:txBody>
      </p:sp>
    </p:spTree>
    <p:extLst>
      <p:ext uri="{BB962C8B-B14F-4D97-AF65-F5344CB8AC3E}">
        <p14:creationId xmlns:p14="http://schemas.microsoft.com/office/powerpoint/2010/main" val="3361945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80B6-C631-92B5-BF57-659CAEADBF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87E8AE-8C25-1610-A2BD-32E6046766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386D0A-6FEA-D9F6-5E30-D879BF2EEB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A16D6F-167A-7E96-DCEB-EA9ADC186330}"/>
              </a:ext>
            </a:extLst>
          </p:cNvPr>
          <p:cNvSpPr>
            <a:spLocks noGrp="1"/>
          </p:cNvSpPr>
          <p:nvPr>
            <p:ph type="dt" sz="half" idx="10"/>
          </p:nvPr>
        </p:nvSpPr>
        <p:spPr/>
        <p:txBody>
          <a:bodyPr/>
          <a:lstStyle/>
          <a:p>
            <a:fld id="{77EACC3F-2AFD-2849-92C5-F154519013A7}" type="datetimeFigureOut">
              <a:rPr lang="en-US" smtClean="0"/>
              <a:t>5/1/24</a:t>
            </a:fld>
            <a:endParaRPr lang="en-US"/>
          </a:p>
        </p:txBody>
      </p:sp>
      <p:sp>
        <p:nvSpPr>
          <p:cNvPr id="6" name="Footer Placeholder 5">
            <a:extLst>
              <a:ext uri="{FF2B5EF4-FFF2-40B4-BE49-F238E27FC236}">
                <a16:creationId xmlns:a16="http://schemas.microsoft.com/office/drawing/2014/main" id="{2AD2E2D9-423C-C8A2-BF83-4A414A216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04FE80-C81E-2331-0756-4CF7608DB109}"/>
              </a:ext>
            </a:extLst>
          </p:cNvPr>
          <p:cNvSpPr>
            <a:spLocks noGrp="1"/>
          </p:cNvSpPr>
          <p:nvPr>
            <p:ph type="sldNum" sz="quarter" idx="12"/>
          </p:nvPr>
        </p:nvSpPr>
        <p:spPr/>
        <p:txBody>
          <a:bodyPr/>
          <a:lstStyle/>
          <a:p>
            <a:fld id="{B6693A83-3971-C24D-84C5-038FD1CD7CFF}" type="slidenum">
              <a:rPr lang="en-US" smtClean="0"/>
              <a:t>‹#›</a:t>
            </a:fld>
            <a:endParaRPr lang="en-US"/>
          </a:p>
        </p:txBody>
      </p:sp>
    </p:spTree>
    <p:extLst>
      <p:ext uri="{BB962C8B-B14F-4D97-AF65-F5344CB8AC3E}">
        <p14:creationId xmlns:p14="http://schemas.microsoft.com/office/powerpoint/2010/main" val="3929415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9786-0050-FAA0-F2D8-301BA0902D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870FBC-EF24-8365-7649-8A7B295252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55B089-BBD3-B593-52A2-6F0FCC48B5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74080C-8EEE-9D56-D6DB-D202EDD73C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93AD50-70E3-EB59-2E8B-9AE62BF975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248CC5-268B-3C70-F90D-CFE919A8329B}"/>
              </a:ext>
            </a:extLst>
          </p:cNvPr>
          <p:cNvSpPr>
            <a:spLocks noGrp="1"/>
          </p:cNvSpPr>
          <p:nvPr>
            <p:ph type="dt" sz="half" idx="10"/>
          </p:nvPr>
        </p:nvSpPr>
        <p:spPr/>
        <p:txBody>
          <a:bodyPr/>
          <a:lstStyle/>
          <a:p>
            <a:fld id="{77EACC3F-2AFD-2849-92C5-F154519013A7}" type="datetimeFigureOut">
              <a:rPr lang="en-US" smtClean="0"/>
              <a:t>5/1/24</a:t>
            </a:fld>
            <a:endParaRPr lang="en-US"/>
          </a:p>
        </p:txBody>
      </p:sp>
      <p:sp>
        <p:nvSpPr>
          <p:cNvPr id="8" name="Footer Placeholder 7">
            <a:extLst>
              <a:ext uri="{FF2B5EF4-FFF2-40B4-BE49-F238E27FC236}">
                <a16:creationId xmlns:a16="http://schemas.microsoft.com/office/drawing/2014/main" id="{91883969-9802-6B61-9906-07F7646523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4CB90-CDE4-FDCE-E749-E3E5A6C3475A}"/>
              </a:ext>
            </a:extLst>
          </p:cNvPr>
          <p:cNvSpPr>
            <a:spLocks noGrp="1"/>
          </p:cNvSpPr>
          <p:nvPr>
            <p:ph type="sldNum" sz="quarter" idx="12"/>
          </p:nvPr>
        </p:nvSpPr>
        <p:spPr/>
        <p:txBody>
          <a:bodyPr/>
          <a:lstStyle/>
          <a:p>
            <a:fld id="{B6693A83-3971-C24D-84C5-038FD1CD7CFF}" type="slidenum">
              <a:rPr lang="en-US" smtClean="0"/>
              <a:t>‹#›</a:t>
            </a:fld>
            <a:endParaRPr lang="en-US"/>
          </a:p>
        </p:txBody>
      </p:sp>
    </p:spTree>
    <p:extLst>
      <p:ext uri="{BB962C8B-B14F-4D97-AF65-F5344CB8AC3E}">
        <p14:creationId xmlns:p14="http://schemas.microsoft.com/office/powerpoint/2010/main" val="91648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99E7-3136-85BA-C4E7-6C6C2FC37A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E0CE5D-F637-C069-ADDB-AB46D87F892A}"/>
              </a:ext>
            </a:extLst>
          </p:cNvPr>
          <p:cNvSpPr>
            <a:spLocks noGrp="1"/>
          </p:cNvSpPr>
          <p:nvPr>
            <p:ph type="dt" sz="half" idx="10"/>
          </p:nvPr>
        </p:nvSpPr>
        <p:spPr/>
        <p:txBody>
          <a:bodyPr/>
          <a:lstStyle/>
          <a:p>
            <a:fld id="{77EACC3F-2AFD-2849-92C5-F154519013A7}" type="datetimeFigureOut">
              <a:rPr lang="en-US" smtClean="0"/>
              <a:t>5/1/24</a:t>
            </a:fld>
            <a:endParaRPr lang="en-US"/>
          </a:p>
        </p:txBody>
      </p:sp>
      <p:sp>
        <p:nvSpPr>
          <p:cNvPr id="4" name="Footer Placeholder 3">
            <a:extLst>
              <a:ext uri="{FF2B5EF4-FFF2-40B4-BE49-F238E27FC236}">
                <a16:creationId xmlns:a16="http://schemas.microsoft.com/office/drawing/2014/main" id="{9AB47C46-2C7E-354E-D4C6-C7DC340A82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B36467-39C1-9942-5119-C9FDFDF3A3BC}"/>
              </a:ext>
            </a:extLst>
          </p:cNvPr>
          <p:cNvSpPr>
            <a:spLocks noGrp="1"/>
          </p:cNvSpPr>
          <p:nvPr>
            <p:ph type="sldNum" sz="quarter" idx="12"/>
          </p:nvPr>
        </p:nvSpPr>
        <p:spPr/>
        <p:txBody>
          <a:bodyPr/>
          <a:lstStyle/>
          <a:p>
            <a:fld id="{B6693A83-3971-C24D-84C5-038FD1CD7CFF}" type="slidenum">
              <a:rPr lang="en-US" smtClean="0"/>
              <a:t>‹#›</a:t>
            </a:fld>
            <a:endParaRPr lang="en-US"/>
          </a:p>
        </p:txBody>
      </p:sp>
    </p:spTree>
    <p:extLst>
      <p:ext uri="{BB962C8B-B14F-4D97-AF65-F5344CB8AC3E}">
        <p14:creationId xmlns:p14="http://schemas.microsoft.com/office/powerpoint/2010/main" val="1542478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D27D9C-203E-7549-CCC6-A977DA776730}"/>
              </a:ext>
            </a:extLst>
          </p:cNvPr>
          <p:cNvSpPr>
            <a:spLocks noGrp="1"/>
          </p:cNvSpPr>
          <p:nvPr>
            <p:ph type="dt" sz="half" idx="10"/>
          </p:nvPr>
        </p:nvSpPr>
        <p:spPr/>
        <p:txBody>
          <a:bodyPr/>
          <a:lstStyle/>
          <a:p>
            <a:fld id="{77EACC3F-2AFD-2849-92C5-F154519013A7}" type="datetimeFigureOut">
              <a:rPr lang="en-US" smtClean="0"/>
              <a:t>5/1/24</a:t>
            </a:fld>
            <a:endParaRPr lang="en-US"/>
          </a:p>
        </p:txBody>
      </p:sp>
      <p:sp>
        <p:nvSpPr>
          <p:cNvPr id="3" name="Footer Placeholder 2">
            <a:extLst>
              <a:ext uri="{FF2B5EF4-FFF2-40B4-BE49-F238E27FC236}">
                <a16:creationId xmlns:a16="http://schemas.microsoft.com/office/drawing/2014/main" id="{5388D3E7-5156-B9EC-0646-EA50FFD0D7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9A11FF-E205-1E27-5520-4D418E85E4E9}"/>
              </a:ext>
            </a:extLst>
          </p:cNvPr>
          <p:cNvSpPr>
            <a:spLocks noGrp="1"/>
          </p:cNvSpPr>
          <p:nvPr>
            <p:ph type="sldNum" sz="quarter" idx="12"/>
          </p:nvPr>
        </p:nvSpPr>
        <p:spPr/>
        <p:txBody>
          <a:bodyPr/>
          <a:lstStyle/>
          <a:p>
            <a:fld id="{B6693A83-3971-C24D-84C5-038FD1CD7CFF}" type="slidenum">
              <a:rPr lang="en-US" smtClean="0"/>
              <a:t>‹#›</a:t>
            </a:fld>
            <a:endParaRPr lang="en-US"/>
          </a:p>
        </p:txBody>
      </p:sp>
    </p:spTree>
    <p:extLst>
      <p:ext uri="{BB962C8B-B14F-4D97-AF65-F5344CB8AC3E}">
        <p14:creationId xmlns:p14="http://schemas.microsoft.com/office/powerpoint/2010/main" val="3713405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C614-B6C5-F417-7814-1475BD053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002F44-6095-E7F1-9F87-2017D52480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73C54C-EAE5-8806-81EE-153C23AFF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3ED765-9557-D704-403F-76049130B34F}"/>
              </a:ext>
            </a:extLst>
          </p:cNvPr>
          <p:cNvSpPr>
            <a:spLocks noGrp="1"/>
          </p:cNvSpPr>
          <p:nvPr>
            <p:ph type="dt" sz="half" idx="10"/>
          </p:nvPr>
        </p:nvSpPr>
        <p:spPr/>
        <p:txBody>
          <a:bodyPr/>
          <a:lstStyle/>
          <a:p>
            <a:fld id="{77EACC3F-2AFD-2849-92C5-F154519013A7}" type="datetimeFigureOut">
              <a:rPr lang="en-US" smtClean="0"/>
              <a:t>5/1/24</a:t>
            </a:fld>
            <a:endParaRPr lang="en-US"/>
          </a:p>
        </p:txBody>
      </p:sp>
      <p:sp>
        <p:nvSpPr>
          <p:cNvPr id="6" name="Footer Placeholder 5">
            <a:extLst>
              <a:ext uri="{FF2B5EF4-FFF2-40B4-BE49-F238E27FC236}">
                <a16:creationId xmlns:a16="http://schemas.microsoft.com/office/drawing/2014/main" id="{A4A8FCD4-22AA-661A-97C3-2420E2E71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81370B-8CEE-DF4B-F6CB-4C8CE3E34D08}"/>
              </a:ext>
            </a:extLst>
          </p:cNvPr>
          <p:cNvSpPr>
            <a:spLocks noGrp="1"/>
          </p:cNvSpPr>
          <p:nvPr>
            <p:ph type="sldNum" sz="quarter" idx="12"/>
          </p:nvPr>
        </p:nvSpPr>
        <p:spPr/>
        <p:txBody>
          <a:bodyPr/>
          <a:lstStyle/>
          <a:p>
            <a:fld id="{B6693A83-3971-C24D-84C5-038FD1CD7CFF}" type="slidenum">
              <a:rPr lang="en-US" smtClean="0"/>
              <a:t>‹#›</a:t>
            </a:fld>
            <a:endParaRPr lang="en-US"/>
          </a:p>
        </p:txBody>
      </p:sp>
    </p:spTree>
    <p:extLst>
      <p:ext uri="{BB962C8B-B14F-4D97-AF65-F5344CB8AC3E}">
        <p14:creationId xmlns:p14="http://schemas.microsoft.com/office/powerpoint/2010/main" val="1797525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3BFB-9C44-0A47-07B9-F7A07A916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CA61AB-3EBC-B355-D12C-BC6933FD5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D1E3FD-8E7C-6FD5-37A3-32775E67A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43BD96-6375-FE1E-E10F-D32986BFDB51}"/>
              </a:ext>
            </a:extLst>
          </p:cNvPr>
          <p:cNvSpPr>
            <a:spLocks noGrp="1"/>
          </p:cNvSpPr>
          <p:nvPr>
            <p:ph type="dt" sz="half" idx="10"/>
          </p:nvPr>
        </p:nvSpPr>
        <p:spPr/>
        <p:txBody>
          <a:bodyPr/>
          <a:lstStyle/>
          <a:p>
            <a:fld id="{77EACC3F-2AFD-2849-92C5-F154519013A7}" type="datetimeFigureOut">
              <a:rPr lang="en-US" smtClean="0"/>
              <a:t>5/1/24</a:t>
            </a:fld>
            <a:endParaRPr lang="en-US"/>
          </a:p>
        </p:txBody>
      </p:sp>
      <p:sp>
        <p:nvSpPr>
          <p:cNvPr id="6" name="Footer Placeholder 5">
            <a:extLst>
              <a:ext uri="{FF2B5EF4-FFF2-40B4-BE49-F238E27FC236}">
                <a16:creationId xmlns:a16="http://schemas.microsoft.com/office/drawing/2014/main" id="{C99C2711-9573-7178-AE2A-421F9F6A54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6727CE-0BA5-D54A-E947-E167B8263489}"/>
              </a:ext>
            </a:extLst>
          </p:cNvPr>
          <p:cNvSpPr>
            <a:spLocks noGrp="1"/>
          </p:cNvSpPr>
          <p:nvPr>
            <p:ph type="sldNum" sz="quarter" idx="12"/>
          </p:nvPr>
        </p:nvSpPr>
        <p:spPr/>
        <p:txBody>
          <a:bodyPr/>
          <a:lstStyle/>
          <a:p>
            <a:fld id="{B6693A83-3971-C24D-84C5-038FD1CD7CFF}" type="slidenum">
              <a:rPr lang="en-US" smtClean="0"/>
              <a:t>‹#›</a:t>
            </a:fld>
            <a:endParaRPr lang="en-US"/>
          </a:p>
        </p:txBody>
      </p:sp>
    </p:spTree>
    <p:extLst>
      <p:ext uri="{BB962C8B-B14F-4D97-AF65-F5344CB8AC3E}">
        <p14:creationId xmlns:p14="http://schemas.microsoft.com/office/powerpoint/2010/main" val="3971070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6A480D-F565-09D6-9293-D0A92D2193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364F27-135D-0567-8620-2FB4A661D0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0117F-F1ED-0BC4-FEF3-9C6653A819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EACC3F-2AFD-2849-92C5-F154519013A7}" type="datetimeFigureOut">
              <a:rPr lang="en-US" smtClean="0"/>
              <a:t>5/1/24</a:t>
            </a:fld>
            <a:endParaRPr lang="en-US"/>
          </a:p>
        </p:txBody>
      </p:sp>
      <p:sp>
        <p:nvSpPr>
          <p:cNvPr id="5" name="Footer Placeholder 4">
            <a:extLst>
              <a:ext uri="{FF2B5EF4-FFF2-40B4-BE49-F238E27FC236}">
                <a16:creationId xmlns:a16="http://schemas.microsoft.com/office/drawing/2014/main" id="{AED2160F-E1E5-1902-9BB1-37504E28E3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F7F080-46BD-A0E1-4933-4A9A61343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93A83-3971-C24D-84C5-038FD1CD7CFF}" type="slidenum">
              <a:rPr lang="en-US" smtClean="0"/>
              <a:t>‹#›</a:t>
            </a:fld>
            <a:endParaRPr lang="en-US"/>
          </a:p>
        </p:txBody>
      </p:sp>
    </p:spTree>
    <p:extLst>
      <p:ext uri="{BB962C8B-B14F-4D97-AF65-F5344CB8AC3E}">
        <p14:creationId xmlns:p14="http://schemas.microsoft.com/office/powerpoint/2010/main" val="1418063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2" Type="http://schemas.openxmlformats.org/officeDocument/2006/relationships/hyperlink" Target="https://devfiregrasp.shinyapps.io/FinalProjec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kyscrapers And Location Icons">
            <a:extLst>
              <a:ext uri="{FF2B5EF4-FFF2-40B4-BE49-F238E27FC236}">
                <a16:creationId xmlns:a16="http://schemas.microsoft.com/office/drawing/2014/main" id="{6B6D3386-481C-CB93-8B9B-7322446B213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074DC-3B80-0D92-C466-F81F1E433A73}"/>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i="0" dirty="0">
                <a:solidFill>
                  <a:srgbClr val="FFFFFF"/>
                </a:solidFill>
                <a:effectLst/>
                <a:latin typeface="Söhne"/>
              </a:rPr>
              <a:t>Exploring US Census Data </a:t>
            </a:r>
            <a:r>
              <a:rPr lang="en-US" sz="5200" b="1" dirty="0">
                <a:solidFill>
                  <a:srgbClr val="FFFFFF"/>
                </a:solidFill>
                <a:latin typeface="Söhne"/>
              </a:rPr>
              <a:t>(ACS) </a:t>
            </a:r>
            <a:r>
              <a:rPr lang="en-US" sz="5200" b="1" i="0" dirty="0">
                <a:solidFill>
                  <a:srgbClr val="FFFFFF"/>
                </a:solidFill>
                <a:effectLst/>
                <a:latin typeface="Söhne"/>
              </a:rPr>
              <a:t>with Interactive Map and Charts: Determining where to live in current state of economy</a:t>
            </a:r>
            <a:endParaRPr lang="en-US" sz="5200" dirty="0">
              <a:solidFill>
                <a:srgbClr val="FFFFFF"/>
              </a:solidFill>
            </a:endParaRPr>
          </a:p>
        </p:txBody>
      </p:sp>
      <p:sp>
        <p:nvSpPr>
          <p:cNvPr id="3" name="Subtitle 2">
            <a:extLst>
              <a:ext uri="{FF2B5EF4-FFF2-40B4-BE49-F238E27FC236}">
                <a16:creationId xmlns:a16="http://schemas.microsoft.com/office/drawing/2014/main" id="{AED7C004-A891-2535-983C-E93E4AB628A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Hamere Mogus, Spencer R Weed, and Jamilet Cordon</a:t>
            </a:r>
          </a:p>
        </p:txBody>
      </p:sp>
    </p:spTree>
    <p:extLst>
      <p:ext uri="{BB962C8B-B14F-4D97-AF65-F5344CB8AC3E}">
        <p14:creationId xmlns:p14="http://schemas.microsoft.com/office/powerpoint/2010/main" val="47210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A51023-6E29-49DC-F82D-EC216ECFB1C6}"/>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kern="1200">
                <a:solidFill>
                  <a:srgbClr val="FFFFFF"/>
                </a:solidFill>
                <a:latin typeface="+mj-lt"/>
                <a:ea typeface="+mj-ea"/>
                <a:cs typeface="+mj-cs"/>
              </a:rPr>
              <a:t>Questions</a:t>
            </a:r>
          </a:p>
        </p:txBody>
      </p:sp>
      <p:sp>
        <p:nvSpPr>
          <p:cNvPr id="31" name="Rectangle 30">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lp">
            <a:extLst>
              <a:ext uri="{FF2B5EF4-FFF2-40B4-BE49-F238E27FC236}">
                <a16:creationId xmlns:a16="http://schemas.microsoft.com/office/drawing/2014/main" id="{70F830D8-3DF6-CC5A-3660-01BD2F5705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126686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64C84E-0A2F-6D0E-A84F-8AA22B305982}"/>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Thought Process</a:t>
            </a:r>
          </a:p>
        </p:txBody>
      </p:sp>
      <p:graphicFrame>
        <p:nvGraphicFramePr>
          <p:cNvPr id="38" name="Content Placeholder 2">
            <a:extLst>
              <a:ext uri="{FF2B5EF4-FFF2-40B4-BE49-F238E27FC236}">
                <a16:creationId xmlns:a16="http://schemas.microsoft.com/office/drawing/2014/main" id="{C5EF8186-D0B5-E968-CC6B-F614C56A4819}"/>
              </a:ext>
            </a:extLst>
          </p:cNvPr>
          <p:cNvGraphicFramePr>
            <a:graphicFrameLocks noGrp="1"/>
          </p:cNvGraphicFramePr>
          <p:nvPr>
            <p:ph idx="1"/>
            <p:extLst>
              <p:ext uri="{D42A27DB-BD31-4B8C-83A1-F6EECF244321}">
                <p14:modId xmlns:p14="http://schemas.microsoft.com/office/powerpoint/2010/main" val="286412420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509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3E8731-8326-B5FD-FFFE-B3D6CC206C5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Introduction </a:t>
            </a:r>
          </a:p>
        </p:txBody>
      </p:sp>
      <p:graphicFrame>
        <p:nvGraphicFramePr>
          <p:cNvPr id="18" name="Content Placeholder 2">
            <a:extLst>
              <a:ext uri="{FF2B5EF4-FFF2-40B4-BE49-F238E27FC236}">
                <a16:creationId xmlns:a16="http://schemas.microsoft.com/office/drawing/2014/main" id="{C9E79898-5D06-C1D9-1472-032A7FCDF01E}"/>
              </a:ext>
            </a:extLst>
          </p:cNvPr>
          <p:cNvGraphicFramePr>
            <a:graphicFrameLocks noGrp="1"/>
          </p:cNvGraphicFramePr>
          <p:nvPr>
            <p:ph idx="1"/>
            <p:extLst>
              <p:ext uri="{D42A27DB-BD31-4B8C-83A1-F6EECF244321}">
                <p14:modId xmlns:p14="http://schemas.microsoft.com/office/powerpoint/2010/main" val="272002118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0331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42A887-22A4-9FC4-E100-2012C7C484FF}"/>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What can you do with our app?</a:t>
            </a:r>
          </a:p>
        </p:txBody>
      </p:sp>
      <p:graphicFrame>
        <p:nvGraphicFramePr>
          <p:cNvPr id="5" name="Content Placeholder 2">
            <a:extLst>
              <a:ext uri="{FF2B5EF4-FFF2-40B4-BE49-F238E27FC236}">
                <a16:creationId xmlns:a16="http://schemas.microsoft.com/office/drawing/2014/main" id="{7936E8D8-CCDF-9FAA-A7E0-CB2A00CFFD02}"/>
              </a:ext>
            </a:extLst>
          </p:cNvPr>
          <p:cNvGraphicFramePr>
            <a:graphicFrameLocks noGrp="1"/>
          </p:cNvGraphicFramePr>
          <p:nvPr>
            <p:ph idx="1"/>
            <p:extLst>
              <p:ext uri="{D42A27DB-BD31-4B8C-83A1-F6EECF244321}">
                <p14:modId xmlns:p14="http://schemas.microsoft.com/office/powerpoint/2010/main" val="385336502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5512A63-AE94-5313-12F0-80D229A7302F}"/>
              </a:ext>
            </a:extLst>
          </p:cNvPr>
          <p:cNvSpPr txBox="1"/>
          <p:nvPr/>
        </p:nvSpPr>
        <p:spPr>
          <a:xfrm>
            <a:off x="1064712" y="3858016"/>
            <a:ext cx="2542784" cy="1200329"/>
          </a:xfrm>
          <a:prstGeom prst="rect">
            <a:avLst/>
          </a:prstGeom>
          <a:noFill/>
        </p:spPr>
        <p:txBody>
          <a:bodyPr wrap="square" rtlCol="0">
            <a:spAutoFit/>
          </a:bodyPr>
          <a:lstStyle/>
          <a:p>
            <a:r>
              <a:rPr lang="en-US" dirty="0"/>
              <a:t>Features such as dropdown menus, toggles, and sliders. </a:t>
            </a:r>
          </a:p>
          <a:p>
            <a:endParaRPr lang="en-US" dirty="0"/>
          </a:p>
        </p:txBody>
      </p:sp>
    </p:spTree>
    <p:extLst>
      <p:ext uri="{BB962C8B-B14F-4D97-AF65-F5344CB8AC3E}">
        <p14:creationId xmlns:p14="http://schemas.microsoft.com/office/powerpoint/2010/main" val="209153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3273D1-1BCD-823E-4C42-928EF8CED456}"/>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How to get started</a:t>
            </a:r>
          </a:p>
        </p:txBody>
      </p:sp>
      <p:graphicFrame>
        <p:nvGraphicFramePr>
          <p:cNvPr id="17" name="Content Placeholder 2">
            <a:extLst>
              <a:ext uri="{FF2B5EF4-FFF2-40B4-BE49-F238E27FC236}">
                <a16:creationId xmlns:a16="http://schemas.microsoft.com/office/drawing/2014/main" id="{8D4B66F9-193D-0371-2371-584181CAE7B5}"/>
              </a:ext>
            </a:extLst>
          </p:cNvPr>
          <p:cNvGraphicFramePr>
            <a:graphicFrameLocks noGrp="1"/>
          </p:cNvGraphicFramePr>
          <p:nvPr>
            <p:ph idx="1"/>
            <p:extLst>
              <p:ext uri="{D42A27DB-BD31-4B8C-83A1-F6EECF244321}">
                <p14:modId xmlns:p14="http://schemas.microsoft.com/office/powerpoint/2010/main" val="288335736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5712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4D28F-2B73-88DC-2F0A-77470B1962A9}"/>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Findings and models</a:t>
            </a:r>
          </a:p>
        </p:txBody>
      </p:sp>
      <p:pic>
        <p:nvPicPr>
          <p:cNvPr id="3" name="Content Placeholder 2" descr="A graph of different colored bars&#10;&#10;Description automatically generated">
            <a:extLst>
              <a:ext uri="{FF2B5EF4-FFF2-40B4-BE49-F238E27FC236}">
                <a16:creationId xmlns:a16="http://schemas.microsoft.com/office/drawing/2014/main" id="{588AF33D-F750-80C1-A5F2-80C73BCD0668}"/>
              </a:ext>
            </a:extLst>
          </p:cNvPr>
          <p:cNvPicPr>
            <a:picLocks noGrp="1" noChangeAspect="1"/>
          </p:cNvPicPr>
          <p:nvPr>
            <p:ph idx="1"/>
          </p:nvPr>
        </p:nvPicPr>
        <p:blipFill>
          <a:blip r:embed="rId2"/>
          <a:stretch>
            <a:fillRect/>
          </a:stretch>
        </p:blipFill>
        <p:spPr>
          <a:xfrm>
            <a:off x="-1709" y="2176474"/>
            <a:ext cx="5923993" cy="4044346"/>
          </a:xfrm>
        </p:spPr>
      </p:pic>
      <p:pic>
        <p:nvPicPr>
          <p:cNvPr id="4" name="Picture 3" descr="A graph of different colored lines&#10;&#10;Description automatically generated">
            <a:extLst>
              <a:ext uri="{FF2B5EF4-FFF2-40B4-BE49-F238E27FC236}">
                <a16:creationId xmlns:a16="http://schemas.microsoft.com/office/drawing/2014/main" id="{2205D20A-2129-6AC3-3834-ABA92F0176F8}"/>
              </a:ext>
            </a:extLst>
          </p:cNvPr>
          <p:cNvPicPr>
            <a:picLocks noChangeAspect="1"/>
          </p:cNvPicPr>
          <p:nvPr/>
        </p:nvPicPr>
        <p:blipFill>
          <a:blip r:embed="rId3"/>
          <a:stretch>
            <a:fillRect/>
          </a:stretch>
        </p:blipFill>
        <p:spPr>
          <a:xfrm>
            <a:off x="5522615" y="2030135"/>
            <a:ext cx="6671097" cy="4193595"/>
          </a:xfrm>
          <a:prstGeom prst="rect">
            <a:avLst/>
          </a:prstGeom>
        </p:spPr>
      </p:pic>
    </p:spTree>
    <p:extLst>
      <p:ext uri="{BB962C8B-B14F-4D97-AF65-F5344CB8AC3E}">
        <p14:creationId xmlns:p14="http://schemas.microsoft.com/office/powerpoint/2010/main" val="1547815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8231B-D6E7-F423-2F55-E6771211EFBD}"/>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Challenges and Solutions </a:t>
            </a:r>
          </a:p>
        </p:txBody>
      </p:sp>
      <p:graphicFrame>
        <p:nvGraphicFramePr>
          <p:cNvPr id="19" name="Content Placeholder 2">
            <a:extLst>
              <a:ext uri="{FF2B5EF4-FFF2-40B4-BE49-F238E27FC236}">
                <a16:creationId xmlns:a16="http://schemas.microsoft.com/office/drawing/2014/main" id="{C472208F-14D0-EA62-E9C0-E6C913D3F9E4}"/>
              </a:ext>
            </a:extLst>
          </p:cNvPr>
          <p:cNvGraphicFramePr>
            <a:graphicFrameLocks noGrp="1"/>
          </p:cNvGraphicFramePr>
          <p:nvPr>
            <p:ph idx="1"/>
            <p:extLst>
              <p:ext uri="{D42A27DB-BD31-4B8C-83A1-F6EECF244321}">
                <p14:modId xmlns:p14="http://schemas.microsoft.com/office/powerpoint/2010/main" val="211461890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5131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27096D-6DB6-1CC0-B068-05EAD967E9A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Conclusion</a:t>
            </a:r>
          </a:p>
        </p:txBody>
      </p:sp>
      <p:graphicFrame>
        <p:nvGraphicFramePr>
          <p:cNvPr id="21" name="Content Placeholder 2">
            <a:extLst>
              <a:ext uri="{FF2B5EF4-FFF2-40B4-BE49-F238E27FC236}">
                <a16:creationId xmlns:a16="http://schemas.microsoft.com/office/drawing/2014/main" id="{39921CB1-FF83-91CA-3B21-05224FB47D92}"/>
              </a:ext>
            </a:extLst>
          </p:cNvPr>
          <p:cNvGraphicFramePr>
            <a:graphicFrameLocks noGrp="1"/>
          </p:cNvGraphicFramePr>
          <p:nvPr>
            <p:ph idx="1"/>
            <p:extLst>
              <p:ext uri="{D42A27DB-BD31-4B8C-83A1-F6EECF244321}">
                <p14:modId xmlns:p14="http://schemas.microsoft.com/office/powerpoint/2010/main" val="423230766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8648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CE664-27A3-573C-7E82-DCD802E514A1}"/>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Demo </a:t>
            </a:r>
          </a:p>
        </p:txBody>
      </p:sp>
      <p:sp>
        <p:nvSpPr>
          <p:cNvPr id="3" name="Content Placeholder 2">
            <a:extLst>
              <a:ext uri="{FF2B5EF4-FFF2-40B4-BE49-F238E27FC236}">
                <a16:creationId xmlns:a16="http://schemas.microsoft.com/office/drawing/2014/main" id="{429CAC3A-FBE8-E3BC-FDE4-D6ABF21C7604}"/>
              </a:ext>
            </a:extLst>
          </p:cNvPr>
          <p:cNvSpPr>
            <a:spLocks noGrp="1"/>
          </p:cNvSpPr>
          <p:nvPr>
            <p:ph idx="1"/>
          </p:nvPr>
        </p:nvSpPr>
        <p:spPr>
          <a:xfrm>
            <a:off x="1371599" y="2318197"/>
            <a:ext cx="9724031" cy="3683358"/>
          </a:xfrm>
        </p:spPr>
        <p:txBody>
          <a:bodyPr anchor="ctr">
            <a:normAutofit/>
          </a:bodyPr>
          <a:lstStyle/>
          <a:p>
            <a:pPr marL="0" indent="0">
              <a:buNone/>
            </a:pPr>
            <a:endParaRPr lang="en-US" sz="2000" dirty="0"/>
          </a:p>
          <a:p>
            <a:r>
              <a:rPr lang="en-US" sz="2000" u="sng" dirty="0">
                <a:effectLst/>
                <a:latin typeface="Helvetica Neue" panose="02000503000000020004" pitchFamily="2" charset="0"/>
                <a:hlinkClick r:id="rId2"/>
              </a:rPr>
              <a:t>https://devfiregrasp.shinyapps.io/FinalProject/</a:t>
            </a:r>
            <a:endParaRPr lang="en-US" sz="2000" dirty="0">
              <a:effectLst/>
              <a:latin typeface="Helvetica Neue" panose="02000503000000020004" pitchFamily="2" charset="0"/>
            </a:endParaRPr>
          </a:p>
          <a:p>
            <a:endParaRPr lang="en-US" sz="2000" dirty="0"/>
          </a:p>
        </p:txBody>
      </p:sp>
    </p:spTree>
    <p:extLst>
      <p:ext uri="{BB962C8B-B14F-4D97-AF65-F5344CB8AC3E}">
        <p14:creationId xmlns:p14="http://schemas.microsoft.com/office/powerpoint/2010/main" val="2770827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11115</TotalTime>
  <Words>462</Words>
  <Application>Microsoft Macintosh PowerPoint</Application>
  <PresentationFormat>Widescreen</PresentationFormat>
  <Paragraphs>51</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Helvetica Neue</vt:lpstr>
      <vt:lpstr>Söhne</vt:lpstr>
      <vt:lpstr>Office Theme</vt:lpstr>
      <vt:lpstr>Exploring US Census Data (ACS) with Interactive Map and Charts: Determining where to live in current state of economy</vt:lpstr>
      <vt:lpstr>Thought Process</vt:lpstr>
      <vt:lpstr>Introduction </vt:lpstr>
      <vt:lpstr>What can you do with our app?</vt:lpstr>
      <vt:lpstr>How to get started</vt:lpstr>
      <vt:lpstr>Findings and models</vt:lpstr>
      <vt:lpstr>Challenges and Solutions </vt:lpstr>
      <vt:lpstr>Conclusion</vt:lpstr>
      <vt:lpstr>Demo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US Census Data with Interactive Maps: A Shiny Application</dc:title>
  <dc:creator>Mogus, Hamere Alamirew</dc:creator>
  <cp:lastModifiedBy>Mogus, Hamere Alamirew</cp:lastModifiedBy>
  <cp:revision>3</cp:revision>
  <dcterms:created xsi:type="dcterms:W3CDTF">2024-04-21T00:05:58Z</dcterms:created>
  <dcterms:modified xsi:type="dcterms:W3CDTF">2024-05-09T02:53:30Z</dcterms:modified>
</cp:coreProperties>
</file>